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74" r:id="rId8"/>
    <p:sldId id="261" r:id="rId9"/>
    <p:sldId id="262" r:id="rId10"/>
    <p:sldId id="263" r:id="rId11"/>
    <p:sldId id="265" r:id="rId12"/>
    <p:sldId id="264" r:id="rId13"/>
    <p:sldId id="266" r:id="rId14"/>
    <p:sldId id="276" r:id="rId15"/>
    <p:sldId id="277" r:id="rId16"/>
    <p:sldId id="267" r:id="rId17"/>
    <p:sldId id="268" r:id="rId18"/>
    <p:sldId id="270" r:id="rId19"/>
    <p:sldId id="271" r:id="rId20"/>
    <p:sldId id="27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B2151-7648-428F-AA5F-5352952A3C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628538-0385-4579-986B-6B22BE99C17E}">
      <dgm:prSet/>
      <dgm:spPr/>
      <dgm:t>
        <a:bodyPr/>
        <a:lstStyle/>
        <a:p>
          <a:r>
            <a:rPr lang="en-US" dirty="0"/>
            <a:t>Before/After School (transportation provided)</a:t>
          </a:r>
        </a:p>
      </dgm:t>
    </dgm:pt>
    <dgm:pt modelId="{6A20B837-F978-4982-B99D-02E67A6DB585}" type="parTrans" cxnId="{55FAFDFE-58CC-4B04-883A-16DB2D358BE1}">
      <dgm:prSet/>
      <dgm:spPr/>
      <dgm:t>
        <a:bodyPr/>
        <a:lstStyle/>
        <a:p>
          <a:endParaRPr lang="en-US"/>
        </a:p>
      </dgm:t>
    </dgm:pt>
    <dgm:pt modelId="{FB0072EF-A8DD-4E76-AE5E-1551F7477B7E}" type="sibTrans" cxnId="{55FAFDFE-58CC-4B04-883A-16DB2D358BE1}">
      <dgm:prSet/>
      <dgm:spPr/>
      <dgm:t>
        <a:bodyPr/>
        <a:lstStyle/>
        <a:p>
          <a:endParaRPr lang="en-US"/>
        </a:p>
      </dgm:t>
    </dgm:pt>
    <dgm:pt modelId="{12AB4286-A660-437F-8FC0-5A4C55F2C456}">
      <dgm:prSet/>
      <dgm:spPr/>
      <dgm:t>
        <a:bodyPr/>
        <a:lstStyle/>
        <a:p>
          <a:r>
            <a:rPr lang="en-US" dirty="0"/>
            <a:t>Teacher Workdays</a:t>
          </a:r>
        </a:p>
      </dgm:t>
    </dgm:pt>
    <dgm:pt modelId="{3433B61D-2391-4BE6-AFC3-25DDF12FA202}" type="parTrans" cxnId="{CF0F0359-2BAB-4B42-B6F8-77D059F3168D}">
      <dgm:prSet/>
      <dgm:spPr/>
      <dgm:t>
        <a:bodyPr/>
        <a:lstStyle/>
        <a:p>
          <a:endParaRPr lang="en-US"/>
        </a:p>
      </dgm:t>
    </dgm:pt>
    <dgm:pt modelId="{DC6A88DC-0D0A-42F9-BE4A-4E0A0C1DCDD5}" type="sibTrans" cxnId="{CF0F0359-2BAB-4B42-B6F8-77D059F3168D}">
      <dgm:prSet/>
      <dgm:spPr/>
      <dgm:t>
        <a:bodyPr/>
        <a:lstStyle/>
        <a:p>
          <a:endParaRPr lang="en-US"/>
        </a:p>
      </dgm:t>
    </dgm:pt>
    <dgm:pt modelId="{5FD1FAE6-1C98-49BB-9AC4-912B659FB721}">
      <dgm:prSet/>
      <dgm:spPr/>
      <dgm:t>
        <a:bodyPr/>
        <a:lstStyle/>
        <a:p>
          <a:r>
            <a:rPr lang="en-US" dirty="0"/>
            <a:t>Host Supper w/ Santa’s Elves (Winterfest)</a:t>
          </a:r>
        </a:p>
      </dgm:t>
    </dgm:pt>
    <dgm:pt modelId="{BD6BB022-7D0E-4F8F-B245-2755A18F6D79}" type="parTrans" cxnId="{F6E7A870-3908-4623-BBB4-47AF312282CF}">
      <dgm:prSet/>
      <dgm:spPr/>
      <dgm:t>
        <a:bodyPr/>
        <a:lstStyle/>
        <a:p>
          <a:endParaRPr lang="en-US"/>
        </a:p>
      </dgm:t>
    </dgm:pt>
    <dgm:pt modelId="{520C4B23-B010-4576-B653-BE2C85CFE804}" type="sibTrans" cxnId="{F6E7A870-3908-4623-BBB4-47AF312282CF}">
      <dgm:prSet/>
      <dgm:spPr/>
      <dgm:t>
        <a:bodyPr/>
        <a:lstStyle/>
        <a:p>
          <a:endParaRPr lang="en-US"/>
        </a:p>
      </dgm:t>
    </dgm:pt>
    <dgm:pt modelId="{DD66EC1C-0D1D-423B-876E-80A89237ABB8}">
      <dgm:prSet/>
      <dgm:spPr/>
      <dgm:t>
        <a:bodyPr/>
        <a:lstStyle/>
        <a:p>
          <a:r>
            <a:rPr lang="en-US" dirty="0"/>
            <a:t>Winter Break Camp</a:t>
          </a:r>
        </a:p>
      </dgm:t>
    </dgm:pt>
    <dgm:pt modelId="{E3D53F83-8884-4A2E-8748-E7E0452BE5F6}" type="parTrans" cxnId="{7D30D5EE-B8D8-4A2F-9781-9D6221DFC66E}">
      <dgm:prSet/>
      <dgm:spPr/>
      <dgm:t>
        <a:bodyPr/>
        <a:lstStyle/>
        <a:p>
          <a:endParaRPr lang="en-US"/>
        </a:p>
      </dgm:t>
    </dgm:pt>
    <dgm:pt modelId="{1B282047-A1F1-4934-80AC-81A64E2821F7}" type="sibTrans" cxnId="{7D30D5EE-B8D8-4A2F-9781-9D6221DFC66E}">
      <dgm:prSet/>
      <dgm:spPr/>
      <dgm:t>
        <a:bodyPr/>
        <a:lstStyle/>
        <a:p>
          <a:endParaRPr lang="en-US"/>
        </a:p>
      </dgm:t>
    </dgm:pt>
    <dgm:pt modelId="{6B5B80CA-3F3D-4BE4-87CC-2CAA5420508A}">
      <dgm:prSet/>
      <dgm:spPr/>
      <dgm:t>
        <a:bodyPr/>
        <a:lstStyle/>
        <a:p>
          <a:r>
            <a:rPr lang="en-US" dirty="0"/>
            <a:t>Spring Break Camp</a:t>
          </a:r>
        </a:p>
      </dgm:t>
    </dgm:pt>
    <dgm:pt modelId="{153167FD-AEEB-40FF-9DCD-195A40ED19F5}" type="parTrans" cxnId="{FD4758B3-8E08-4555-B84E-39500F3224A5}">
      <dgm:prSet/>
      <dgm:spPr/>
      <dgm:t>
        <a:bodyPr/>
        <a:lstStyle/>
        <a:p>
          <a:endParaRPr lang="en-US"/>
        </a:p>
      </dgm:t>
    </dgm:pt>
    <dgm:pt modelId="{5A1CA50A-5898-456E-AD91-0F3C163EF0B6}" type="sibTrans" cxnId="{FD4758B3-8E08-4555-B84E-39500F3224A5}">
      <dgm:prSet/>
      <dgm:spPr/>
      <dgm:t>
        <a:bodyPr/>
        <a:lstStyle/>
        <a:p>
          <a:endParaRPr lang="en-US"/>
        </a:p>
      </dgm:t>
    </dgm:pt>
    <dgm:pt modelId="{4F1BA252-816D-4D2A-9488-C01BC7EAB054}">
      <dgm:prSet/>
      <dgm:spPr/>
      <dgm:t>
        <a:bodyPr/>
        <a:lstStyle/>
        <a:p>
          <a:r>
            <a:rPr lang="en-US" dirty="0"/>
            <a:t>Summer Camp (BCS Free Summer Lunch Program)</a:t>
          </a:r>
        </a:p>
      </dgm:t>
    </dgm:pt>
    <dgm:pt modelId="{582C4D7C-176B-4108-8E44-E911D01DE79E}" type="parTrans" cxnId="{0131CD86-207A-4371-B664-5B9B0F067EE5}">
      <dgm:prSet/>
      <dgm:spPr/>
      <dgm:t>
        <a:bodyPr/>
        <a:lstStyle/>
        <a:p>
          <a:endParaRPr lang="en-US"/>
        </a:p>
      </dgm:t>
    </dgm:pt>
    <dgm:pt modelId="{5D9CA8A7-73A1-448A-9045-13F943070F10}" type="sibTrans" cxnId="{0131CD86-207A-4371-B664-5B9B0F067EE5}">
      <dgm:prSet/>
      <dgm:spPr/>
      <dgm:t>
        <a:bodyPr/>
        <a:lstStyle/>
        <a:p>
          <a:endParaRPr lang="en-US"/>
        </a:p>
      </dgm:t>
    </dgm:pt>
    <dgm:pt modelId="{64BCCA8A-2E16-41FB-A9EB-6898A6E6A123}">
      <dgm:prSet/>
      <dgm:spPr/>
      <dgm:t>
        <a:bodyPr/>
        <a:lstStyle/>
        <a:p>
          <a:r>
            <a:rPr lang="en-US" dirty="0"/>
            <a:t>STEM Program (8 weeks a year)</a:t>
          </a:r>
        </a:p>
      </dgm:t>
    </dgm:pt>
    <dgm:pt modelId="{F1212120-2DD3-4F04-AD7A-6ED238E0DCF7}" type="parTrans" cxnId="{0175EB50-9558-4BC5-9793-25B18A2866BD}">
      <dgm:prSet/>
      <dgm:spPr/>
      <dgm:t>
        <a:bodyPr/>
        <a:lstStyle/>
        <a:p>
          <a:endParaRPr lang="en-US"/>
        </a:p>
      </dgm:t>
    </dgm:pt>
    <dgm:pt modelId="{6AEC7189-A21B-4A1B-A52C-A969F717D69F}" type="sibTrans" cxnId="{0175EB50-9558-4BC5-9793-25B18A2866BD}">
      <dgm:prSet/>
      <dgm:spPr/>
      <dgm:t>
        <a:bodyPr/>
        <a:lstStyle/>
        <a:p>
          <a:endParaRPr lang="en-US"/>
        </a:p>
      </dgm:t>
    </dgm:pt>
    <dgm:pt modelId="{DDA2CCA6-94FC-44CC-B42B-B5396AD1B153}">
      <dgm:prSet/>
      <dgm:spPr/>
      <dgm:t>
        <a:bodyPr/>
        <a:lstStyle/>
        <a:p>
          <a:r>
            <a:rPr lang="en-US" dirty="0"/>
            <a:t>NSTL-Tennis w/ Power Walking Ministries</a:t>
          </a:r>
        </a:p>
      </dgm:t>
    </dgm:pt>
    <dgm:pt modelId="{41DCDF51-C544-48DF-9CC2-765B90612731}" type="parTrans" cxnId="{D2DEF945-D2E7-40C4-A72E-89FD5E2DDE7E}">
      <dgm:prSet/>
      <dgm:spPr/>
      <dgm:t>
        <a:bodyPr/>
        <a:lstStyle/>
        <a:p>
          <a:endParaRPr lang="en-US"/>
        </a:p>
      </dgm:t>
    </dgm:pt>
    <dgm:pt modelId="{16E7B685-125D-462B-9114-F9F67F5C82D3}" type="sibTrans" cxnId="{D2DEF945-D2E7-40C4-A72E-89FD5E2DDE7E}">
      <dgm:prSet/>
      <dgm:spPr/>
      <dgm:t>
        <a:bodyPr/>
        <a:lstStyle/>
        <a:p>
          <a:endParaRPr lang="en-US"/>
        </a:p>
      </dgm:t>
    </dgm:pt>
    <dgm:pt modelId="{E86720E6-20A5-43EC-BB64-74D93E09008B}">
      <dgm:prSet/>
      <dgm:spPr/>
      <dgm:t>
        <a:bodyPr/>
        <a:lstStyle/>
        <a:p>
          <a:r>
            <a:rPr lang="en-US" dirty="0"/>
            <a:t>Park &amp; Play-Traveling Recreation Activities (Fall 2025) </a:t>
          </a:r>
        </a:p>
      </dgm:t>
    </dgm:pt>
    <dgm:pt modelId="{D2FE43DA-3109-4ABB-B55C-A18885D5380A}" type="parTrans" cxnId="{58AC5271-E174-4FD7-8A47-6978251EFBB7}">
      <dgm:prSet/>
      <dgm:spPr/>
      <dgm:t>
        <a:bodyPr/>
        <a:lstStyle/>
        <a:p>
          <a:endParaRPr lang="en-US"/>
        </a:p>
      </dgm:t>
    </dgm:pt>
    <dgm:pt modelId="{D8DADAE3-2549-442F-9CFC-1FDE05C3FFED}" type="sibTrans" cxnId="{58AC5271-E174-4FD7-8A47-6978251EFBB7}">
      <dgm:prSet/>
      <dgm:spPr/>
      <dgm:t>
        <a:bodyPr/>
        <a:lstStyle/>
        <a:p>
          <a:endParaRPr lang="en-US"/>
        </a:p>
      </dgm:t>
    </dgm:pt>
    <dgm:pt modelId="{209F310E-542C-4804-A9F0-E8EA170FD40F}" type="pres">
      <dgm:prSet presAssocID="{CB2B2151-7648-428F-AA5F-5352952A3C7C}" presName="diagram" presStyleCnt="0">
        <dgm:presLayoutVars>
          <dgm:dir/>
          <dgm:resizeHandles val="exact"/>
        </dgm:presLayoutVars>
      </dgm:prSet>
      <dgm:spPr/>
    </dgm:pt>
    <dgm:pt modelId="{09D7EF1D-0D88-4101-8996-68DDE9ACA65D}" type="pres">
      <dgm:prSet presAssocID="{FF628538-0385-4579-986B-6B22BE99C17E}" presName="node" presStyleLbl="node1" presStyleIdx="0" presStyleCnt="9">
        <dgm:presLayoutVars>
          <dgm:bulletEnabled val="1"/>
        </dgm:presLayoutVars>
      </dgm:prSet>
      <dgm:spPr/>
    </dgm:pt>
    <dgm:pt modelId="{1C790A95-A3EF-4FE7-A0C3-C58CDEE18B03}" type="pres">
      <dgm:prSet presAssocID="{FB0072EF-A8DD-4E76-AE5E-1551F7477B7E}" presName="sibTrans" presStyleCnt="0"/>
      <dgm:spPr/>
    </dgm:pt>
    <dgm:pt modelId="{3BC058D4-3029-422F-89DF-58634A1D5EC4}" type="pres">
      <dgm:prSet presAssocID="{12AB4286-A660-437F-8FC0-5A4C55F2C456}" presName="node" presStyleLbl="node1" presStyleIdx="1" presStyleCnt="9">
        <dgm:presLayoutVars>
          <dgm:bulletEnabled val="1"/>
        </dgm:presLayoutVars>
      </dgm:prSet>
      <dgm:spPr/>
    </dgm:pt>
    <dgm:pt modelId="{E000A18A-63F4-4C92-A53C-59324AD1A28F}" type="pres">
      <dgm:prSet presAssocID="{DC6A88DC-0D0A-42F9-BE4A-4E0A0C1DCDD5}" presName="sibTrans" presStyleCnt="0"/>
      <dgm:spPr/>
    </dgm:pt>
    <dgm:pt modelId="{347D6215-09CF-41B5-B03F-D119901DB8BF}" type="pres">
      <dgm:prSet presAssocID="{5FD1FAE6-1C98-49BB-9AC4-912B659FB721}" presName="node" presStyleLbl="node1" presStyleIdx="2" presStyleCnt="9">
        <dgm:presLayoutVars>
          <dgm:bulletEnabled val="1"/>
        </dgm:presLayoutVars>
      </dgm:prSet>
      <dgm:spPr/>
    </dgm:pt>
    <dgm:pt modelId="{166C3922-5654-49D7-AEB5-13941F4B6BB6}" type="pres">
      <dgm:prSet presAssocID="{520C4B23-B010-4576-B653-BE2C85CFE804}" presName="sibTrans" presStyleCnt="0"/>
      <dgm:spPr/>
    </dgm:pt>
    <dgm:pt modelId="{959EDF50-2E1B-495A-B99B-D87D32FBF038}" type="pres">
      <dgm:prSet presAssocID="{DD66EC1C-0D1D-423B-876E-80A89237ABB8}" presName="node" presStyleLbl="node1" presStyleIdx="3" presStyleCnt="9">
        <dgm:presLayoutVars>
          <dgm:bulletEnabled val="1"/>
        </dgm:presLayoutVars>
      </dgm:prSet>
      <dgm:spPr/>
    </dgm:pt>
    <dgm:pt modelId="{5F319829-E96D-40ED-9697-1CE2F3990C18}" type="pres">
      <dgm:prSet presAssocID="{1B282047-A1F1-4934-80AC-81A64E2821F7}" presName="sibTrans" presStyleCnt="0"/>
      <dgm:spPr/>
    </dgm:pt>
    <dgm:pt modelId="{29259B92-72F6-4EAD-8D7C-2041D99EECAA}" type="pres">
      <dgm:prSet presAssocID="{6B5B80CA-3F3D-4BE4-87CC-2CAA5420508A}" presName="node" presStyleLbl="node1" presStyleIdx="4" presStyleCnt="9">
        <dgm:presLayoutVars>
          <dgm:bulletEnabled val="1"/>
        </dgm:presLayoutVars>
      </dgm:prSet>
      <dgm:spPr/>
    </dgm:pt>
    <dgm:pt modelId="{344D4DFE-57DA-4A96-AC8A-A666AC512674}" type="pres">
      <dgm:prSet presAssocID="{5A1CA50A-5898-456E-AD91-0F3C163EF0B6}" presName="sibTrans" presStyleCnt="0"/>
      <dgm:spPr/>
    </dgm:pt>
    <dgm:pt modelId="{8F8873C3-6361-4DAD-8B53-776ADAC7073B}" type="pres">
      <dgm:prSet presAssocID="{4F1BA252-816D-4D2A-9488-C01BC7EAB054}" presName="node" presStyleLbl="node1" presStyleIdx="5" presStyleCnt="9">
        <dgm:presLayoutVars>
          <dgm:bulletEnabled val="1"/>
        </dgm:presLayoutVars>
      </dgm:prSet>
      <dgm:spPr/>
    </dgm:pt>
    <dgm:pt modelId="{BCAC6AAA-8984-4CD0-81B5-57670ADAD4C0}" type="pres">
      <dgm:prSet presAssocID="{5D9CA8A7-73A1-448A-9045-13F943070F10}" presName="sibTrans" presStyleCnt="0"/>
      <dgm:spPr/>
    </dgm:pt>
    <dgm:pt modelId="{7A7F377D-C192-4E8A-8958-60F0811B88BB}" type="pres">
      <dgm:prSet presAssocID="{64BCCA8A-2E16-41FB-A9EB-6898A6E6A123}" presName="node" presStyleLbl="node1" presStyleIdx="6" presStyleCnt="9">
        <dgm:presLayoutVars>
          <dgm:bulletEnabled val="1"/>
        </dgm:presLayoutVars>
      </dgm:prSet>
      <dgm:spPr/>
    </dgm:pt>
    <dgm:pt modelId="{F29D3913-9207-4451-8E9A-C043840E1B3E}" type="pres">
      <dgm:prSet presAssocID="{6AEC7189-A21B-4A1B-A52C-A969F717D69F}" presName="sibTrans" presStyleCnt="0"/>
      <dgm:spPr/>
    </dgm:pt>
    <dgm:pt modelId="{46F50FC6-40EF-4E31-AC47-5E778C0298D2}" type="pres">
      <dgm:prSet presAssocID="{DDA2CCA6-94FC-44CC-B42B-B5396AD1B153}" presName="node" presStyleLbl="node1" presStyleIdx="7" presStyleCnt="9">
        <dgm:presLayoutVars>
          <dgm:bulletEnabled val="1"/>
        </dgm:presLayoutVars>
      </dgm:prSet>
      <dgm:spPr/>
    </dgm:pt>
    <dgm:pt modelId="{1EAB7E47-5CBA-4693-B231-21B92C8676AB}" type="pres">
      <dgm:prSet presAssocID="{16E7B685-125D-462B-9114-F9F67F5C82D3}" presName="sibTrans" presStyleCnt="0"/>
      <dgm:spPr/>
    </dgm:pt>
    <dgm:pt modelId="{2ADCDC2B-432B-43E5-8882-EB82C527527D}" type="pres">
      <dgm:prSet presAssocID="{E86720E6-20A5-43EC-BB64-74D93E09008B}" presName="node" presStyleLbl="node1" presStyleIdx="8" presStyleCnt="9">
        <dgm:presLayoutVars>
          <dgm:bulletEnabled val="1"/>
        </dgm:presLayoutVars>
      </dgm:prSet>
      <dgm:spPr/>
    </dgm:pt>
  </dgm:ptLst>
  <dgm:cxnLst>
    <dgm:cxn modelId="{D2DEF945-D2E7-40C4-A72E-89FD5E2DDE7E}" srcId="{CB2B2151-7648-428F-AA5F-5352952A3C7C}" destId="{DDA2CCA6-94FC-44CC-B42B-B5396AD1B153}" srcOrd="7" destOrd="0" parTransId="{41DCDF51-C544-48DF-9CC2-765B90612731}" sibTransId="{16E7B685-125D-462B-9114-F9F67F5C82D3}"/>
    <dgm:cxn modelId="{0175EB50-9558-4BC5-9793-25B18A2866BD}" srcId="{CB2B2151-7648-428F-AA5F-5352952A3C7C}" destId="{64BCCA8A-2E16-41FB-A9EB-6898A6E6A123}" srcOrd="6" destOrd="0" parTransId="{F1212120-2DD3-4F04-AD7A-6ED238E0DCF7}" sibTransId="{6AEC7189-A21B-4A1B-A52C-A969F717D69F}"/>
    <dgm:cxn modelId="{CF0F0359-2BAB-4B42-B6F8-77D059F3168D}" srcId="{CB2B2151-7648-428F-AA5F-5352952A3C7C}" destId="{12AB4286-A660-437F-8FC0-5A4C55F2C456}" srcOrd="1" destOrd="0" parTransId="{3433B61D-2391-4BE6-AFC3-25DDF12FA202}" sibTransId="{DC6A88DC-0D0A-42F9-BE4A-4E0A0C1DCDD5}"/>
    <dgm:cxn modelId="{F6E7A870-3908-4623-BBB4-47AF312282CF}" srcId="{CB2B2151-7648-428F-AA5F-5352952A3C7C}" destId="{5FD1FAE6-1C98-49BB-9AC4-912B659FB721}" srcOrd="2" destOrd="0" parTransId="{BD6BB022-7D0E-4F8F-B245-2755A18F6D79}" sibTransId="{520C4B23-B010-4576-B653-BE2C85CFE804}"/>
    <dgm:cxn modelId="{58AC5271-E174-4FD7-8A47-6978251EFBB7}" srcId="{CB2B2151-7648-428F-AA5F-5352952A3C7C}" destId="{E86720E6-20A5-43EC-BB64-74D93E09008B}" srcOrd="8" destOrd="0" parTransId="{D2FE43DA-3109-4ABB-B55C-A18885D5380A}" sibTransId="{D8DADAE3-2549-442F-9CFC-1FDE05C3FFED}"/>
    <dgm:cxn modelId="{317B8F73-6417-4366-A82D-9A5F06CF9388}" type="presOf" srcId="{12AB4286-A660-437F-8FC0-5A4C55F2C456}" destId="{3BC058D4-3029-422F-89DF-58634A1D5EC4}" srcOrd="0" destOrd="0" presId="urn:microsoft.com/office/officeart/2005/8/layout/default"/>
    <dgm:cxn modelId="{06874D77-D02D-4F91-8DFB-9C435FF3837D}" type="presOf" srcId="{64BCCA8A-2E16-41FB-A9EB-6898A6E6A123}" destId="{7A7F377D-C192-4E8A-8958-60F0811B88BB}" srcOrd="0" destOrd="0" presId="urn:microsoft.com/office/officeart/2005/8/layout/default"/>
    <dgm:cxn modelId="{A0A0177A-F0C7-4DFC-84FE-552AF9435C08}" type="presOf" srcId="{CB2B2151-7648-428F-AA5F-5352952A3C7C}" destId="{209F310E-542C-4804-A9F0-E8EA170FD40F}" srcOrd="0" destOrd="0" presId="urn:microsoft.com/office/officeart/2005/8/layout/default"/>
    <dgm:cxn modelId="{0131CD86-207A-4371-B664-5B9B0F067EE5}" srcId="{CB2B2151-7648-428F-AA5F-5352952A3C7C}" destId="{4F1BA252-816D-4D2A-9488-C01BC7EAB054}" srcOrd="5" destOrd="0" parTransId="{582C4D7C-176B-4108-8E44-E911D01DE79E}" sibTransId="{5D9CA8A7-73A1-448A-9045-13F943070F10}"/>
    <dgm:cxn modelId="{3FE4EA93-C9BA-48E9-9A1E-99988F423D6D}" type="presOf" srcId="{DD66EC1C-0D1D-423B-876E-80A89237ABB8}" destId="{959EDF50-2E1B-495A-B99B-D87D32FBF038}" srcOrd="0" destOrd="0" presId="urn:microsoft.com/office/officeart/2005/8/layout/default"/>
    <dgm:cxn modelId="{5E397AA4-972A-4069-83AF-DD6F06A4704F}" type="presOf" srcId="{DDA2CCA6-94FC-44CC-B42B-B5396AD1B153}" destId="{46F50FC6-40EF-4E31-AC47-5E778C0298D2}" srcOrd="0" destOrd="0" presId="urn:microsoft.com/office/officeart/2005/8/layout/default"/>
    <dgm:cxn modelId="{FD4758B3-8E08-4555-B84E-39500F3224A5}" srcId="{CB2B2151-7648-428F-AA5F-5352952A3C7C}" destId="{6B5B80CA-3F3D-4BE4-87CC-2CAA5420508A}" srcOrd="4" destOrd="0" parTransId="{153167FD-AEEB-40FF-9DCD-195A40ED19F5}" sibTransId="{5A1CA50A-5898-456E-AD91-0F3C163EF0B6}"/>
    <dgm:cxn modelId="{92B138C0-D438-4971-83A6-8B67CDA02DE5}" type="presOf" srcId="{FF628538-0385-4579-986B-6B22BE99C17E}" destId="{09D7EF1D-0D88-4101-8996-68DDE9ACA65D}" srcOrd="0" destOrd="0" presId="urn:microsoft.com/office/officeart/2005/8/layout/default"/>
    <dgm:cxn modelId="{332A03C9-4CCC-4984-A69C-4CBCA7E3B766}" type="presOf" srcId="{6B5B80CA-3F3D-4BE4-87CC-2CAA5420508A}" destId="{29259B92-72F6-4EAD-8D7C-2041D99EECAA}" srcOrd="0" destOrd="0" presId="urn:microsoft.com/office/officeart/2005/8/layout/default"/>
    <dgm:cxn modelId="{6F1349DD-DF01-41E2-B77C-332E5B80E751}" type="presOf" srcId="{5FD1FAE6-1C98-49BB-9AC4-912B659FB721}" destId="{347D6215-09CF-41B5-B03F-D119901DB8BF}" srcOrd="0" destOrd="0" presId="urn:microsoft.com/office/officeart/2005/8/layout/default"/>
    <dgm:cxn modelId="{7D30D5EE-B8D8-4A2F-9781-9D6221DFC66E}" srcId="{CB2B2151-7648-428F-AA5F-5352952A3C7C}" destId="{DD66EC1C-0D1D-423B-876E-80A89237ABB8}" srcOrd="3" destOrd="0" parTransId="{E3D53F83-8884-4A2E-8748-E7E0452BE5F6}" sibTransId="{1B282047-A1F1-4934-80AC-81A64E2821F7}"/>
    <dgm:cxn modelId="{C66797EF-DA11-4F3A-A5E5-743C53584178}" type="presOf" srcId="{E86720E6-20A5-43EC-BB64-74D93E09008B}" destId="{2ADCDC2B-432B-43E5-8882-EB82C527527D}" srcOrd="0" destOrd="0" presId="urn:microsoft.com/office/officeart/2005/8/layout/default"/>
    <dgm:cxn modelId="{3A48ABF1-8C32-404C-AA13-E26D4D4E09FC}" type="presOf" srcId="{4F1BA252-816D-4D2A-9488-C01BC7EAB054}" destId="{8F8873C3-6361-4DAD-8B53-776ADAC7073B}" srcOrd="0" destOrd="0" presId="urn:microsoft.com/office/officeart/2005/8/layout/default"/>
    <dgm:cxn modelId="{55FAFDFE-58CC-4B04-883A-16DB2D358BE1}" srcId="{CB2B2151-7648-428F-AA5F-5352952A3C7C}" destId="{FF628538-0385-4579-986B-6B22BE99C17E}" srcOrd="0" destOrd="0" parTransId="{6A20B837-F978-4982-B99D-02E67A6DB585}" sibTransId="{FB0072EF-A8DD-4E76-AE5E-1551F7477B7E}"/>
    <dgm:cxn modelId="{87F6018B-471C-4815-8ECF-14B578182AAB}" type="presParOf" srcId="{209F310E-542C-4804-A9F0-E8EA170FD40F}" destId="{09D7EF1D-0D88-4101-8996-68DDE9ACA65D}" srcOrd="0" destOrd="0" presId="urn:microsoft.com/office/officeart/2005/8/layout/default"/>
    <dgm:cxn modelId="{C306B7CE-2707-4FA1-AB8E-7E35DD16A197}" type="presParOf" srcId="{209F310E-542C-4804-A9F0-E8EA170FD40F}" destId="{1C790A95-A3EF-4FE7-A0C3-C58CDEE18B03}" srcOrd="1" destOrd="0" presId="urn:microsoft.com/office/officeart/2005/8/layout/default"/>
    <dgm:cxn modelId="{0C9CCB9A-92FF-462A-BDA3-3BBF9F1C3FB3}" type="presParOf" srcId="{209F310E-542C-4804-A9F0-E8EA170FD40F}" destId="{3BC058D4-3029-422F-89DF-58634A1D5EC4}" srcOrd="2" destOrd="0" presId="urn:microsoft.com/office/officeart/2005/8/layout/default"/>
    <dgm:cxn modelId="{791FB5A2-1C80-4EBF-B7CF-6CB1822D26D8}" type="presParOf" srcId="{209F310E-542C-4804-A9F0-E8EA170FD40F}" destId="{E000A18A-63F4-4C92-A53C-59324AD1A28F}" srcOrd="3" destOrd="0" presId="urn:microsoft.com/office/officeart/2005/8/layout/default"/>
    <dgm:cxn modelId="{B1491559-DB6D-4C3D-9034-1A41F4D46BF6}" type="presParOf" srcId="{209F310E-542C-4804-A9F0-E8EA170FD40F}" destId="{347D6215-09CF-41B5-B03F-D119901DB8BF}" srcOrd="4" destOrd="0" presId="urn:microsoft.com/office/officeart/2005/8/layout/default"/>
    <dgm:cxn modelId="{4109BEEE-E5CB-44C5-9A17-F55EC8662C75}" type="presParOf" srcId="{209F310E-542C-4804-A9F0-E8EA170FD40F}" destId="{166C3922-5654-49D7-AEB5-13941F4B6BB6}" srcOrd="5" destOrd="0" presId="urn:microsoft.com/office/officeart/2005/8/layout/default"/>
    <dgm:cxn modelId="{1C1FB1E2-A898-4A35-B11E-C9C7FDF42B13}" type="presParOf" srcId="{209F310E-542C-4804-A9F0-E8EA170FD40F}" destId="{959EDF50-2E1B-495A-B99B-D87D32FBF038}" srcOrd="6" destOrd="0" presId="urn:microsoft.com/office/officeart/2005/8/layout/default"/>
    <dgm:cxn modelId="{B60AC514-7D39-4099-9E53-407CF05EF406}" type="presParOf" srcId="{209F310E-542C-4804-A9F0-E8EA170FD40F}" destId="{5F319829-E96D-40ED-9697-1CE2F3990C18}" srcOrd="7" destOrd="0" presId="urn:microsoft.com/office/officeart/2005/8/layout/default"/>
    <dgm:cxn modelId="{02EB4723-7065-472E-B1D1-05CC73FBAF29}" type="presParOf" srcId="{209F310E-542C-4804-A9F0-E8EA170FD40F}" destId="{29259B92-72F6-4EAD-8D7C-2041D99EECAA}" srcOrd="8" destOrd="0" presId="urn:microsoft.com/office/officeart/2005/8/layout/default"/>
    <dgm:cxn modelId="{C523D5E2-B914-4F70-A455-3190BC398944}" type="presParOf" srcId="{209F310E-542C-4804-A9F0-E8EA170FD40F}" destId="{344D4DFE-57DA-4A96-AC8A-A666AC512674}" srcOrd="9" destOrd="0" presId="urn:microsoft.com/office/officeart/2005/8/layout/default"/>
    <dgm:cxn modelId="{97612320-5D09-406E-8054-1B179BD9DA8F}" type="presParOf" srcId="{209F310E-542C-4804-A9F0-E8EA170FD40F}" destId="{8F8873C3-6361-4DAD-8B53-776ADAC7073B}" srcOrd="10" destOrd="0" presId="urn:microsoft.com/office/officeart/2005/8/layout/default"/>
    <dgm:cxn modelId="{7F7010DE-D69C-4FFD-9B40-AB080B61A3E5}" type="presParOf" srcId="{209F310E-542C-4804-A9F0-E8EA170FD40F}" destId="{BCAC6AAA-8984-4CD0-81B5-57670ADAD4C0}" srcOrd="11" destOrd="0" presId="urn:microsoft.com/office/officeart/2005/8/layout/default"/>
    <dgm:cxn modelId="{8FEB40DF-7AEB-49C6-AAFD-19C7B74A6248}" type="presParOf" srcId="{209F310E-542C-4804-A9F0-E8EA170FD40F}" destId="{7A7F377D-C192-4E8A-8958-60F0811B88BB}" srcOrd="12" destOrd="0" presId="urn:microsoft.com/office/officeart/2005/8/layout/default"/>
    <dgm:cxn modelId="{0E832BC9-DE45-46CA-91E2-AA7A6CAE94CE}" type="presParOf" srcId="{209F310E-542C-4804-A9F0-E8EA170FD40F}" destId="{F29D3913-9207-4451-8E9A-C043840E1B3E}" srcOrd="13" destOrd="0" presId="urn:microsoft.com/office/officeart/2005/8/layout/default"/>
    <dgm:cxn modelId="{AC734080-FA9F-4B9F-88C1-A3E2B33E3915}" type="presParOf" srcId="{209F310E-542C-4804-A9F0-E8EA170FD40F}" destId="{46F50FC6-40EF-4E31-AC47-5E778C0298D2}" srcOrd="14" destOrd="0" presId="urn:microsoft.com/office/officeart/2005/8/layout/default"/>
    <dgm:cxn modelId="{BC3A0AAF-C37E-4851-895C-6FE63ECC73E6}" type="presParOf" srcId="{209F310E-542C-4804-A9F0-E8EA170FD40F}" destId="{1EAB7E47-5CBA-4693-B231-21B92C8676AB}" srcOrd="15" destOrd="0" presId="urn:microsoft.com/office/officeart/2005/8/layout/default"/>
    <dgm:cxn modelId="{BE044114-1B58-49C8-AAF0-0C158A98BDC4}" type="presParOf" srcId="{209F310E-542C-4804-A9F0-E8EA170FD40F}" destId="{2ADCDC2B-432B-43E5-8882-EB82C527527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34CE2-272F-4779-98E6-D0C9F7439D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E4C0F1-DD09-4467-982D-4FCDF4B75ED2}">
      <dgm:prSet/>
      <dgm:spPr/>
      <dgm:t>
        <a:bodyPr/>
        <a:lstStyle/>
        <a:p>
          <a:r>
            <a:rPr lang="en-US" dirty="0"/>
            <a:t>Easter Egg Hunt</a:t>
          </a:r>
        </a:p>
      </dgm:t>
    </dgm:pt>
    <dgm:pt modelId="{35275159-374F-4C66-8F39-6B7DA1DE7FF4}" type="parTrans" cxnId="{936C1F8C-C740-4661-BEA1-A01B92999E60}">
      <dgm:prSet/>
      <dgm:spPr/>
      <dgm:t>
        <a:bodyPr/>
        <a:lstStyle/>
        <a:p>
          <a:endParaRPr lang="en-US"/>
        </a:p>
      </dgm:t>
    </dgm:pt>
    <dgm:pt modelId="{ABD1F073-3310-47F6-8A43-27D24E4DC42D}" type="sibTrans" cxnId="{936C1F8C-C740-4661-BEA1-A01B92999E60}">
      <dgm:prSet/>
      <dgm:spPr/>
      <dgm:t>
        <a:bodyPr/>
        <a:lstStyle/>
        <a:p>
          <a:endParaRPr lang="en-US"/>
        </a:p>
      </dgm:t>
    </dgm:pt>
    <dgm:pt modelId="{152827C2-1B65-4CF8-BD52-3EAAF5EC5E4A}">
      <dgm:prSet/>
      <dgm:spPr/>
      <dgm:t>
        <a:bodyPr/>
        <a:lstStyle/>
        <a:p>
          <a:r>
            <a:rPr lang="en-US" dirty="0"/>
            <a:t>4</a:t>
          </a:r>
          <a:r>
            <a:rPr lang="en-US" baseline="30000" dirty="0"/>
            <a:t>th</a:t>
          </a:r>
          <a:r>
            <a:rPr lang="en-US" dirty="0"/>
            <a:t> of July Children’s Games</a:t>
          </a:r>
        </a:p>
      </dgm:t>
    </dgm:pt>
    <dgm:pt modelId="{0693912F-DB93-4C3E-92EF-5D19B5203A73}" type="parTrans" cxnId="{B43EC2DB-A827-40C1-9125-6129B7651495}">
      <dgm:prSet/>
      <dgm:spPr/>
      <dgm:t>
        <a:bodyPr/>
        <a:lstStyle/>
        <a:p>
          <a:endParaRPr lang="en-US"/>
        </a:p>
      </dgm:t>
    </dgm:pt>
    <dgm:pt modelId="{BAFAF2FD-3592-450F-AD8C-1C434BDFB600}" type="sibTrans" cxnId="{B43EC2DB-A827-40C1-9125-6129B7651495}">
      <dgm:prSet/>
      <dgm:spPr/>
      <dgm:t>
        <a:bodyPr/>
        <a:lstStyle/>
        <a:p>
          <a:endParaRPr lang="en-US"/>
        </a:p>
      </dgm:t>
    </dgm:pt>
    <dgm:pt modelId="{4B7F7D7A-B084-4F4C-8CFE-FD638D10561B}">
      <dgm:prSet/>
      <dgm:spPr/>
      <dgm:t>
        <a:bodyPr/>
        <a:lstStyle/>
        <a:p>
          <a:r>
            <a:rPr lang="en-US" dirty="0"/>
            <a:t>Labor Day Crab Derby</a:t>
          </a:r>
        </a:p>
      </dgm:t>
    </dgm:pt>
    <dgm:pt modelId="{A5AAB9A7-CBA1-453A-88B7-F03673DDD0B6}" type="parTrans" cxnId="{7783D647-2646-4316-92C5-076870379F36}">
      <dgm:prSet/>
      <dgm:spPr/>
      <dgm:t>
        <a:bodyPr/>
        <a:lstStyle/>
        <a:p>
          <a:endParaRPr lang="en-US"/>
        </a:p>
      </dgm:t>
    </dgm:pt>
    <dgm:pt modelId="{E16303A5-E673-46A0-A9D3-185AB28ADC58}" type="sibTrans" cxnId="{7783D647-2646-4316-92C5-076870379F36}">
      <dgm:prSet/>
      <dgm:spPr/>
      <dgm:t>
        <a:bodyPr/>
        <a:lstStyle/>
        <a:p>
          <a:endParaRPr lang="en-US"/>
        </a:p>
      </dgm:t>
    </dgm:pt>
    <dgm:pt modelId="{9FAF86B9-6F84-460E-A6EE-1EEB2654A0E2}">
      <dgm:prSet/>
      <dgm:spPr/>
      <dgm:t>
        <a:bodyPr/>
        <a:lstStyle/>
        <a:p>
          <a:r>
            <a:rPr lang="en-US" dirty="0"/>
            <a:t>Captain Charlie’s Fishing Tournament</a:t>
          </a:r>
        </a:p>
      </dgm:t>
    </dgm:pt>
    <dgm:pt modelId="{46E0CB65-E9F9-4BF9-8998-B639F2C61770}" type="parTrans" cxnId="{A2210E81-2761-4D15-9FFE-226360D746BE}">
      <dgm:prSet/>
      <dgm:spPr/>
      <dgm:t>
        <a:bodyPr/>
        <a:lstStyle/>
        <a:p>
          <a:endParaRPr lang="en-US"/>
        </a:p>
      </dgm:t>
    </dgm:pt>
    <dgm:pt modelId="{4281A94D-2936-4C47-8B29-15DB0941ABBD}" type="sibTrans" cxnId="{A2210E81-2761-4D15-9FFE-226360D746BE}">
      <dgm:prSet/>
      <dgm:spPr/>
      <dgm:t>
        <a:bodyPr/>
        <a:lstStyle/>
        <a:p>
          <a:endParaRPr lang="en-US"/>
        </a:p>
      </dgm:t>
    </dgm:pt>
    <dgm:pt modelId="{7314D2E3-A803-422D-A90D-BFDFBF778A3D}">
      <dgm:prSet/>
      <dgm:spPr/>
      <dgm:t>
        <a:bodyPr/>
        <a:lstStyle/>
        <a:p>
          <a:r>
            <a:rPr lang="en-US" dirty="0"/>
            <a:t>Spook or Treat &amp; Hay-Ride</a:t>
          </a:r>
        </a:p>
      </dgm:t>
    </dgm:pt>
    <dgm:pt modelId="{6F942A37-F4C8-4AD3-A460-2628A26534B5}" type="parTrans" cxnId="{41D6465E-7A51-4E74-B317-D4CB8D7EAD9A}">
      <dgm:prSet/>
      <dgm:spPr/>
      <dgm:t>
        <a:bodyPr/>
        <a:lstStyle/>
        <a:p>
          <a:endParaRPr lang="en-US"/>
        </a:p>
      </dgm:t>
    </dgm:pt>
    <dgm:pt modelId="{240B7777-68A2-46F5-848E-276E7492C3B9}" type="sibTrans" cxnId="{41D6465E-7A51-4E74-B317-D4CB8D7EAD9A}">
      <dgm:prSet/>
      <dgm:spPr/>
      <dgm:t>
        <a:bodyPr/>
        <a:lstStyle/>
        <a:p>
          <a:endParaRPr lang="en-US"/>
        </a:p>
      </dgm:t>
    </dgm:pt>
    <dgm:pt modelId="{3B07D03B-79F3-458B-BADF-64373BA9283B}">
      <dgm:prSet/>
      <dgm:spPr/>
      <dgm:t>
        <a:bodyPr/>
        <a:lstStyle/>
        <a:p>
          <a:r>
            <a:rPr lang="en-US" dirty="0"/>
            <a:t>Santa’s Workshop</a:t>
          </a:r>
        </a:p>
      </dgm:t>
    </dgm:pt>
    <dgm:pt modelId="{D0089E8C-29AF-41A3-BE47-8F948F9B47C4}" type="parTrans" cxnId="{5BA999CC-231B-4768-AAE3-722C8816AB10}">
      <dgm:prSet/>
      <dgm:spPr/>
      <dgm:t>
        <a:bodyPr/>
        <a:lstStyle/>
        <a:p>
          <a:endParaRPr lang="en-US"/>
        </a:p>
      </dgm:t>
    </dgm:pt>
    <dgm:pt modelId="{88858580-8DAD-46CE-9F3F-C81D8E03E399}" type="sibTrans" cxnId="{5BA999CC-231B-4768-AAE3-722C8816AB10}">
      <dgm:prSet/>
      <dgm:spPr/>
      <dgm:t>
        <a:bodyPr/>
        <a:lstStyle/>
        <a:p>
          <a:endParaRPr lang="en-US"/>
        </a:p>
      </dgm:t>
    </dgm:pt>
    <dgm:pt modelId="{FB763C12-E72B-487D-943F-1890941A2C34}">
      <dgm:prSet/>
      <dgm:spPr/>
      <dgm:t>
        <a:bodyPr/>
        <a:lstStyle/>
        <a:p>
          <a:r>
            <a:rPr lang="en-US" dirty="0"/>
            <a:t>Park &amp; Play- Traveling Recreation Activities</a:t>
          </a:r>
        </a:p>
      </dgm:t>
    </dgm:pt>
    <dgm:pt modelId="{D1B5DB72-8832-4732-AA47-5F98EF6C9BA0}" type="parTrans" cxnId="{36D3EFE0-96FC-4414-B183-F3A05C996B26}">
      <dgm:prSet/>
      <dgm:spPr/>
      <dgm:t>
        <a:bodyPr/>
        <a:lstStyle/>
        <a:p>
          <a:endParaRPr lang="en-US"/>
        </a:p>
      </dgm:t>
    </dgm:pt>
    <dgm:pt modelId="{65044E8C-CD2F-4FA4-A9DE-DBDF7262480C}" type="sibTrans" cxnId="{36D3EFE0-96FC-4414-B183-F3A05C996B26}">
      <dgm:prSet/>
      <dgm:spPr/>
      <dgm:t>
        <a:bodyPr/>
        <a:lstStyle/>
        <a:p>
          <a:endParaRPr lang="en-US"/>
        </a:p>
      </dgm:t>
    </dgm:pt>
    <dgm:pt modelId="{36E16161-22AA-4BEB-A7E8-F55B0A63EC67}" type="pres">
      <dgm:prSet presAssocID="{9E934CE2-272F-4779-98E6-D0C9F7439D52}" presName="linear" presStyleCnt="0">
        <dgm:presLayoutVars>
          <dgm:animLvl val="lvl"/>
          <dgm:resizeHandles val="exact"/>
        </dgm:presLayoutVars>
      </dgm:prSet>
      <dgm:spPr/>
    </dgm:pt>
    <dgm:pt modelId="{3099F769-9E97-4A58-A411-5C595A74D104}" type="pres">
      <dgm:prSet presAssocID="{52E4C0F1-DD09-4467-982D-4FCDF4B75ED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3FC02E9-E9F0-402A-B556-18C7EB2BA044}" type="pres">
      <dgm:prSet presAssocID="{ABD1F073-3310-47F6-8A43-27D24E4DC42D}" presName="spacer" presStyleCnt="0"/>
      <dgm:spPr/>
    </dgm:pt>
    <dgm:pt modelId="{96B7305A-53BE-4F49-A321-9A58BD80A03D}" type="pres">
      <dgm:prSet presAssocID="{152827C2-1B65-4CF8-BD52-3EAAF5EC5E4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6B6A6BA-B45A-40DB-A3D8-33EA6572DBF2}" type="pres">
      <dgm:prSet presAssocID="{BAFAF2FD-3592-450F-AD8C-1C434BDFB600}" presName="spacer" presStyleCnt="0"/>
      <dgm:spPr/>
    </dgm:pt>
    <dgm:pt modelId="{BBD5273B-D452-4087-A7E5-1FE8DCD853A1}" type="pres">
      <dgm:prSet presAssocID="{4B7F7D7A-B084-4F4C-8CFE-FD638D10561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D7E3A62-1620-4BFB-B4E6-501F991131B7}" type="pres">
      <dgm:prSet presAssocID="{E16303A5-E673-46A0-A9D3-185AB28ADC58}" presName="spacer" presStyleCnt="0"/>
      <dgm:spPr/>
    </dgm:pt>
    <dgm:pt modelId="{18B51064-C1AE-4766-9548-16E5FCA52E35}" type="pres">
      <dgm:prSet presAssocID="{9FAF86B9-6F84-460E-A6EE-1EEB2654A0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2CE08C9-5B8E-432D-8B0C-14EC77924830}" type="pres">
      <dgm:prSet presAssocID="{4281A94D-2936-4C47-8B29-15DB0941ABBD}" presName="spacer" presStyleCnt="0"/>
      <dgm:spPr/>
    </dgm:pt>
    <dgm:pt modelId="{5FD40533-A215-4532-A53C-CDDBD514F68A}" type="pres">
      <dgm:prSet presAssocID="{7314D2E3-A803-422D-A90D-BFDFBF778A3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B1B3563-CC2D-49B7-8CAA-24BE5F84FA36}" type="pres">
      <dgm:prSet presAssocID="{240B7777-68A2-46F5-848E-276E7492C3B9}" presName="spacer" presStyleCnt="0"/>
      <dgm:spPr/>
    </dgm:pt>
    <dgm:pt modelId="{33659D4A-3033-45BA-BE4B-3A64187D2166}" type="pres">
      <dgm:prSet presAssocID="{3B07D03B-79F3-458B-BADF-64373BA9283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7D00022-3C3B-427E-8922-156A41147363}" type="pres">
      <dgm:prSet presAssocID="{88858580-8DAD-46CE-9F3F-C81D8E03E399}" presName="spacer" presStyleCnt="0"/>
      <dgm:spPr/>
    </dgm:pt>
    <dgm:pt modelId="{461E72C7-ED5C-4898-BA6B-42997D4BDEFE}" type="pres">
      <dgm:prSet presAssocID="{FB763C12-E72B-487D-943F-1890941A2C3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467E11C-EF56-477C-85F7-24BD085BC616}" type="presOf" srcId="{FB763C12-E72B-487D-943F-1890941A2C34}" destId="{461E72C7-ED5C-4898-BA6B-42997D4BDEFE}" srcOrd="0" destOrd="0" presId="urn:microsoft.com/office/officeart/2005/8/layout/vList2"/>
    <dgm:cxn modelId="{7783D647-2646-4316-92C5-076870379F36}" srcId="{9E934CE2-272F-4779-98E6-D0C9F7439D52}" destId="{4B7F7D7A-B084-4F4C-8CFE-FD638D10561B}" srcOrd="2" destOrd="0" parTransId="{A5AAB9A7-CBA1-453A-88B7-F03673DDD0B6}" sibTransId="{E16303A5-E673-46A0-A9D3-185AB28ADC58}"/>
    <dgm:cxn modelId="{C361CE49-7B7E-490F-8534-CFFA3DB9CFC6}" type="presOf" srcId="{152827C2-1B65-4CF8-BD52-3EAAF5EC5E4A}" destId="{96B7305A-53BE-4F49-A321-9A58BD80A03D}" srcOrd="0" destOrd="0" presId="urn:microsoft.com/office/officeart/2005/8/layout/vList2"/>
    <dgm:cxn modelId="{41D6465E-7A51-4E74-B317-D4CB8D7EAD9A}" srcId="{9E934CE2-272F-4779-98E6-D0C9F7439D52}" destId="{7314D2E3-A803-422D-A90D-BFDFBF778A3D}" srcOrd="4" destOrd="0" parTransId="{6F942A37-F4C8-4AD3-A460-2628A26534B5}" sibTransId="{240B7777-68A2-46F5-848E-276E7492C3B9}"/>
    <dgm:cxn modelId="{AB665B77-956F-42B4-8D84-101B5041BF79}" type="presOf" srcId="{52E4C0F1-DD09-4467-982D-4FCDF4B75ED2}" destId="{3099F769-9E97-4A58-A411-5C595A74D104}" srcOrd="0" destOrd="0" presId="urn:microsoft.com/office/officeart/2005/8/layout/vList2"/>
    <dgm:cxn modelId="{A2210E81-2761-4D15-9FFE-226360D746BE}" srcId="{9E934CE2-272F-4779-98E6-D0C9F7439D52}" destId="{9FAF86B9-6F84-460E-A6EE-1EEB2654A0E2}" srcOrd="3" destOrd="0" parTransId="{46E0CB65-E9F9-4BF9-8998-B639F2C61770}" sibTransId="{4281A94D-2936-4C47-8B29-15DB0941ABBD}"/>
    <dgm:cxn modelId="{936C1F8C-C740-4661-BEA1-A01B92999E60}" srcId="{9E934CE2-272F-4779-98E6-D0C9F7439D52}" destId="{52E4C0F1-DD09-4467-982D-4FCDF4B75ED2}" srcOrd="0" destOrd="0" parTransId="{35275159-374F-4C66-8F39-6B7DA1DE7FF4}" sibTransId="{ABD1F073-3310-47F6-8A43-27D24E4DC42D}"/>
    <dgm:cxn modelId="{2A1A469D-DCA3-4FEC-9CC1-9D63E2965685}" type="presOf" srcId="{7314D2E3-A803-422D-A90D-BFDFBF778A3D}" destId="{5FD40533-A215-4532-A53C-CDDBD514F68A}" srcOrd="0" destOrd="0" presId="urn:microsoft.com/office/officeart/2005/8/layout/vList2"/>
    <dgm:cxn modelId="{7C30719E-F903-4971-9809-882A1485AA6E}" type="presOf" srcId="{9E934CE2-272F-4779-98E6-D0C9F7439D52}" destId="{36E16161-22AA-4BEB-A7E8-F55B0A63EC67}" srcOrd="0" destOrd="0" presId="urn:microsoft.com/office/officeart/2005/8/layout/vList2"/>
    <dgm:cxn modelId="{262F58A5-2082-4CCD-B116-A962EF3AFA0B}" type="presOf" srcId="{4B7F7D7A-B084-4F4C-8CFE-FD638D10561B}" destId="{BBD5273B-D452-4087-A7E5-1FE8DCD853A1}" srcOrd="0" destOrd="0" presId="urn:microsoft.com/office/officeart/2005/8/layout/vList2"/>
    <dgm:cxn modelId="{789A12C6-CA02-49F5-A848-028036E5321F}" type="presOf" srcId="{9FAF86B9-6F84-460E-A6EE-1EEB2654A0E2}" destId="{18B51064-C1AE-4766-9548-16E5FCA52E35}" srcOrd="0" destOrd="0" presId="urn:microsoft.com/office/officeart/2005/8/layout/vList2"/>
    <dgm:cxn modelId="{5BA999CC-231B-4768-AAE3-722C8816AB10}" srcId="{9E934CE2-272F-4779-98E6-D0C9F7439D52}" destId="{3B07D03B-79F3-458B-BADF-64373BA9283B}" srcOrd="5" destOrd="0" parTransId="{D0089E8C-29AF-41A3-BE47-8F948F9B47C4}" sibTransId="{88858580-8DAD-46CE-9F3F-C81D8E03E399}"/>
    <dgm:cxn modelId="{B43EC2DB-A827-40C1-9125-6129B7651495}" srcId="{9E934CE2-272F-4779-98E6-D0C9F7439D52}" destId="{152827C2-1B65-4CF8-BD52-3EAAF5EC5E4A}" srcOrd="1" destOrd="0" parTransId="{0693912F-DB93-4C3E-92EF-5D19B5203A73}" sibTransId="{BAFAF2FD-3592-450F-AD8C-1C434BDFB600}"/>
    <dgm:cxn modelId="{36D3EFE0-96FC-4414-B183-F3A05C996B26}" srcId="{9E934CE2-272F-4779-98E6-D0C9F7439D52}" destId="{FB763C12-E72B-487D-943F-1890941A2C34}" srcOrd="6" destOrd="0" parTransId="{D1B5DB72-8832-4732-AA47-5F98EF6C9BA0}" sibTransId="{65044E8C-CD2F-4FA4-A9DE-DBDF7262480C}"/>
    <dgm:cxn modelId="{813908F9-2D71-4747-8D14-7FC62DD25097}" type="presOf" srcId="{3B07D03B-79F3-458B-BADF-64373BA9283B}" destId="{33659D4A-3033-45BA-BE4B-3A64187D2166}" srcOrd="0" destOrd="0" presId="urn:microsoft.com/office/officeart/2005/8/layout/vList2"/>
    <dgm:cxn modelId="{0A7F3A87-39CE-4D2A-B53B-0D58FAFDFD37}" type="presParOf" srcId="{36E16161-22AA-4BEB-A7E8-F55B0A63EC67}" destId="{3099F769-9E97-4A58-A411-5C595A74D104}" srcOrd="0" destOrd="0" presId="urn:microsoft.com/office/officeart/2005/8/layout/vList2"/>
    <dgm:cxn modelId="{9DDDC74C-792C-425B-97C4-D113A65125FB}" type="presParOf" srcId="{36E16161-22AA-4BEB-A7E8-F55B0A63EC67}" destId="{E3FC02E9-E9F0-402A-B556-18C7EB2BA044}" srcOrd="1" destOrd="0" presId="urn:microsoft.com/office/officeart/2005/8/layout/vList2"/>
    <dgm:cxn modelId="{0DD21B7C-D3A0-42DA-A416-998EA9B9F9E7}" type="presParOf" srcId="{36E16161-22AA-4BEB-A7E8-F55B0A63EC67}" destId="{96B7305A-53BE-4F49-A321-9A58BD80A03D}" srcOrd="2" destOrd="0" presId="urn:microsoft.com/office/officeart/2005/8/layout/vList2"/>
    <dgm:cxn modelId="{068C0302-CB2C-468F-B20F-F2C7B1F5EC90}" type="presParOf" srcId="{36E16161-22AA-4BEB-A7E8-F55B0A63EC67}" destId="{26B6A6BA-B45A-40DB-A3D8-33EA6572DBF2}" srcOrd="3" destOrd="0" presId="urn:microsoft.com/office/officeart/2005/8/layout/vList2"/>
    <dgm:cxn modelId="{4AD6C403-0AAA-4F84-B9B3-5D674C14235A}" type="presParOf" srcId="{36E16161-22AA-4BEB-A7E8-F55B0A63EC67}" destId="{BBD5273B-D452-4087-A7E5-1FE8DCD853A1}" srcOrd="4" destOrd="0" presId="urn:microsoft.com/office/officeart/2005/8/layout/vList2"/>
    <dgm:cxn modelId="{C4CC1823-DFCF-4686-B599-A899EBD88E01}" type="presParOf" srcId="{36E16161-22AA-4BEB-A7E8-F55B0A63EC67}" destId="{5D7E3A62-1620-4BFB-B4E6-501F991131B7}" srcOrd="5" destOrd="0" presId="urn:microsoft.com/office/officeart/2005/8/layout/vList2"/>
    <dgm:cxn modelId="{6C74132A-A9AC-4078-AA3B-8B1125B6B415}" type="presParOf" srcId="{36E16161-22AA-4BEB-A7E8-F55B0A63EC67}" destId="{18B51064-C1AE-4766-9548-16E5FCA52E35}" srcOrd="6" destOrd="0" presId="urn:microsoft.com/office/officeart/2005/8/layout/vList2"/>
    <dgm:cxn modelId="{790DA409-C108-4546-8262-12BFC1DDED26}" type="presParOf" srcId="{36E16161-22AA-4BEB-A7E8-F55B0A63EC67}" destId="{32CE08C9-5B8E-432D-8B0C-14EC77924830}" srcOrd="7" destOrd="0" presId="urn:microsoft.com/office/officeart/2005/8/layout/vList2"/>
    <dgm:cxn modelId="{E15C9754-EFD6-477F-A545-2D320D3EA769}" type="presParOf" srcId="{36E16161-22AA-4BEB-A7E8-F55B0A63EC67}" destId="{5FD40533-A215-4532-A53C-CDDBD514F68A}" srcOrd="8" destOrd="0" presId="urn:microsoft.com/office/officeart/2005/8/layout/vList2"/>
    <dgm:cxn modelId="{B7BD7FE3-34E8-4372-9BE4-AC160CC723E2}" type="presParOf" srcId="{36E16161-22AA-4BEB-A7E8-F55B0A63EC67}" destId="{1B1B3563-CC2D-49B7-8CAA-24BE5F84FA36}" srcOrd="9" destOrd="0" presId="urn:microsoft.com/office/officeart/2005/8/layout/vList2"/>
    <dgm:cxn modelId="{AE3D811D-2120-407A-81A6-93D15F8FC6D2}" type="presParOf" srcId="{36E16161-22AA-4BEB-A7E8-F55B0A63EC67}" destId="{33659D4A-3033-45BA-BE4B-3A64187D2166}" srcOrd="10" destOrd="0" presId="urn:microsoft.com/office/officeart/2005/8/layout/vList2"/>
    <dgm:cxn modelId="{A20361D3-242A-44D4-8227-B5DFA155DA31}" type="presParOf" srcId="{36E16161-22AA-4BEB-A7E8-F55B0A63EC67}" destId="{37D00022-3C3B-427E-8922-156A41147363}" srcOrd="11" destOrd="0" presId="urn:microsoft.com/office/officeart/2005/8/layout/vList2"/>
    <dgm:cxn modelId="{B96773F3-1DE0-4E14-AE5C-0E4914BB8D29}" type="presParOf" srcId="{36E16161-22AA-4BEB-A7E8-F55B0A63EC67}" destId="{461E72C7-ED5C-4898-BA6B-42997D4BDE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49F7E-ACD5-4A6F-9B0D-0DF9AF85B0C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248340-3DD0-42AF-B125-C5AA4D138E12}">
      <dgm:prSet/>
      <dgm:spPr/>
      <dgm:t>
        <a:bodyPr/>
        <a:lstStyle/>
        <a:p>
          <a:pPr>
            <a:defRPr cap="all"/>
          </a:pPr>
          <a:r>
            <a:rPr lang="en-US" dirty="0"/>
            <a:t>Summer Concert Series</a:t>
          </a:r>
        </a:p>
      </dgm:t>
    </dgm:pt>
    <dgm:pt modelId="{4CCBFF16-810D-4A5F-AA25-98B6B17490E3}" type="parTrans" cxnId="{A94722FF-017B-4569-802B-9BCE1FD2E1D8}">
      <dgm:prSet/>
      <dgm:spPr/>
      <dgm:t>
        <a:bodyPr/>
        <a:lstStyle/>
        <a:p>
          <a:endParaRPr lang="en-US"/>
        </a:p>
      </dgm:t>
    </dgm:pt>
    <dgm:pt modelId="{CB816021-7657-4994-BEA1-A3A5474C889E}" type="sibTrans" cxnId="{A94722FF-017B-4569-802B-9BCE1FD2E1D8}">
      <dgm:prSet/>
      <dgm:spPr/>
      <dgm:t>
        <a:bodyPr/>
        <a:lstStyle/>
        <a:p>
          <a:endParaRPr lang="en-US"/>
        </a:p>
      </dgm:t>
    </dgm:pt>
    <dgm:pt modelId="{640F87E0-2E4B-4319-B184-D7A10D1C6A63}">
      <dgm:prSet/>
      <dgm:spPr/>
      <dgm:t>
        <a:bodyPr/>
        <a:lstStyle/>
        <a:p>
          <a:pPr>
            <a:defRPr cap="all"/>
          </a:pPr>
          <a:r>
            <a:rPr lang="en-US" dirty="0"/>
            <a:t>Movies on the Garrison</a:t>
          </a:r>
        </a:p>
      </dgm:t>
    </dgm:pt>
    <dgm:pt modelId="{11D7BF6F-D9F5-491D-B0D1-5DFDECB87A44}" type="parTrans" cxnId="{12606F0A-6EB0-4E11-8B41-EA00AB863874}">
      <dgm:prSet/>
      <dgm:spPr/>
      <dgm:t>
        <a:bodyPr/>
        <a:lstStyle/>
        <a:p>
          <a:endParaRPr lang="en-US"/>
        </a:p>
      </dgm:t>
    </dgm:pt>
    <dgm:pt modelId="{66A0C85F-D326-4E8A-89CD-0EBA5ADB8594}" type="sibTrans" cxnId="{12606F0A-6EB0-4E11-8B41-EA00AB863874}">
      <dgm:prSet/>
      <dgm:spPr/>
      <dgm:t>
        <a:bodyPr/>
        <a:lstStyle/>
        <a:p>
          <a:endParaRPr lang="en-US"/>
        </a:p>
      </dgm:t>
    </dgm:pt>
    <dgm:pt modelId="{83347432-5BDD-4187-8E28-266F54C3F816}">
      <dgm:prSet/>
      <dgm:spPr/>
      <dgm:t>
        <a:bodyPr/>
        <a:lstStyle/>
        <a:p>
          <a:pPr>
            <a:defRPr cap="all"/>
          </a:pPr>
          <a:r>
            <a:rPr lang="en-US" dirty="0"/>
            <a:t>Farmer’s Market</a:t>
          </a:r>
        </a:p>
      </dgm:t>
    </dgm:pt>
    <dgm:pt modelId="{965574CD-C7DE-42B1-BB36-822B45F653DA}" type="parTrans" cxnId="{871A0BE0-E2EE-445B-91F2-FEFBAF15F1D3}">
      <dgm:prSet/>
      <dgm:spPr/>
      <dgm:t>
        <a:bodyPr/>
        <a:lstStyle/>
        <a:p>
          <a:endParaRPr lang="en-US"/>
        </a:p>
      </dgm:t>
    </dgm:pt>
    <dgm:pt modelId="{375C2EB8-1559-46FA-AA96-CFE35336E26A}" type="sibTrans" cxnId="{871A0BE0-E2EE-445B-91F2-FEFBAF15F1D3}">
      <dgm:prSet/>
      <dgm:spPr/>
      <dgm:t>
        <a:bodyPr/>
        <a:lstStyle/>
        <a:p>
          <a:endParaRPr lang="en-US"/>
        </a:p>
      </dgm:t>
    </dgm:pt>
    <dgm:pt modelId="{7F3B992E-5C3E-4E33-8405-FA76CA6F6293}">
      <dgm:prSet/>
      <dgm:spPr/>
      <dgm:t>
        <a:bodyPr/>
        <a:lstStyle/>
        <a:p>
          <a:pPr>
            <a:defRPr cap="all"/>
          </a:pPr>
          <a:r>
            <a:rPr lang="en-US" dirty="0"/>
            <a:t>Winter Fest</a:t>
          </a:r>
        </a:p>
      </dgm:t>
    </dgm:pt>
    <dgm:pt modelId="{EAB37950-DD18-47E2-A198-1DDA777AF3FA}" type="parTrans" cxnId="{013885C9-6F15-4C4A-B2C7-7C4D235E8395}">
      <dgm:prSet/>
      <dgm:spPr/>
      <dgm:t>
        <a:bodyPr/>
        <a:lstStyle/>
        <a:p>
          <a:endParaRPr lang="en-US"/>
        </a:p>
      </dgm:t>
    </dgm:pt>
    <dgm:pt modelId="{BF182042-37AF-4C43-BB83-14B74BB7B26B}" type="sibTrans" cxnId="{013885C9-6F15-4C4A-B2C7-7C4D235E8395}">
      <dgm:prSet/>
      <dgm:spPr/>
      <dgm:t>
        <a:bodyPr/>
        <a:lstStyle/>
        <a:p>
          <a:endParaRPr lang="en-US"/>
        </a:p>
      </dgm:t>
    </dgm:pt>
    <dgm:pt modelId="{9597E352-9BF0-4F9A-9AFF-FA6ACA29C604}">
      <dgm:prSet/>
      <dgm:spPr/>
      <dgm:t>
        <a:bodyPr/>
        <a:lstStyle/>
        <a:p>
          <a:pPr>
            <a:defRPr cap="all"/>
          </a:pPr>
          <a:r>
            <a:rPr lang="en-US" dirty="0"/>
            <a:t>Spring Festival</a:t>
          </a:r>
        </a:p>
      </dgm:t>
    </dgm:pt>
    <dgm:pt modelId="{C3F1DCB2-E50C-4591-8529-70A5E474D6B8}" type="parTrans" cxnId="{096757BA-380C-4B5E-9AAF-CF76EA1495E2}">
      <dgm:prSet/>
      <dgm:spPr/>
      <dgm:t>
        <a:bodyPr/>
        <a:lstStyle/>
        <a:p>
          <a:endParaRPr lang="en-US"/>
        </a:p>
      </dgm:t>
    </dgm:pt>
    <dgm:pt modelId="{1AB082C8-C3C2-4A62-971A-92DDF0A94FC0}" type="sibTrans" cxnId="{096757BA-380C-4B5E-9AAF-CF76EA1495E2}">
      <dgm:prSet/>
      <dgm:spPr/>
      <dgm:t>
        <a:bodyPr/>
        <a:lstStyle/>
        <a:p>
          <a:endParaRPr lang="en-US"/>
        </a:p>
      </dgm:t>
    </dgm:pt>
    <dgm:pt modelId="{2AAD16A1-D0BF-460C-9410-9A1B4DA1BCCF}" type="pres">
      <dgm:prSet presAssocID="{7C749F7E-ACD5-4A6F-9B0D-0DF9AF85B0CD}" presName="root" presStyleCnt="0">
        <dgm:presLayoutVars>
          <dgm:dir/>
          <dgm:resizeHandles val="exact"/>
        </dgm:presLayoutVars>
      </dgm:prSet>
      <dgm:spPr/>
    </dgm:pt>
    <dgm:pt modelId="{128C30BB-5795-44AF-B89A-165966247E5C}" type="pres">
      <dgm:prSet presAssocID="{A0248340-3DD0-42AF-B125-C5AA4D138E12}" presName="compNode" presStyleCnt="0"/>
      <dgm:spPr/>
    </dgm:pt>
    <dgm:pt modelId="{1FD5BE5F-18B4-4100-8E0F-CC6D7BC3A885}" type="pres">
      <dgm:prSet presAssocID="{A0248340-3DD0-42AF-B125-C5AA4D138E1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592E974-9F12-4AF4-81EB-C3F78681F7B8}" type="pres">
      <dgm:prSet presAssocID="{A0248340-3DD0-42AF-B125-C5AA4D138E1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8C236ECA-5D56-4983-8040-424A66EC4EDA}" type="pres">
      <dgm:prSet presAssocID="{A0248340-3DD0-42AF-B125-C5AA4D138E12}" presName="spaceRect" presStyleCnt="0"/>
      <dgm:spPr/>
    </dgm:pt>
    <dgm:pt modelId="{87197E25-3E98-4C2D-B3C1-CCF0746BA410}" type="pres">
      <dgm:prSet presAssocID="{A0248340-3DD0-42AF-B125-C5AA4D138E12}" presName="textRect" presStyleLbl="revTx" presStyleIdx="0" presStyleCnt="5">
        <dgm:presLayoutVars>
          <dgm:chMax val="1"/>
          <dgm:chPref val="1"/>
        </dgm:presLayoutVars>
      </dgm:prSet>
      <dgm:spPr/>
    </dgm:pt>
    <dgm:pt modelId="{BBA0D3DB-5D7F-4C9D-A445-572691F62012}" type="pres">
      <dgm:prSet presAssocID="{CB816021-7657-4994-BEA1-A3A5474C889E}" presName="sibTrans" presStyleCnt="0"/>
      <dgm:spPr/>
    </dgm:pt>
    <dgm:pt modelId="{0F5E2FC3-FDC8-455A-B09D-7F1155DB3585}" type="pres">
      <dgm:prSet presAssocID="{640F87E0-2E4B-4319-B184-D7A10D1C6A63}" presName="compNode" presStyleCnt="0"/>
      <dgm:spPr/>
    </dgm:pt>
    <dgm:pt modelId="{7EE1E5F3-8640-4DD2-B0B3-41A9EC3E1D51}" type="pres">
      <dgm:prSet presAssocID="{640F87E0-2E4B-4319-B184-D7A10D1C6A6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F68A7B2-2C32-4F27-B80F-4E6291E5005E}" type="pres">
      <dgm:prSet presAssocID="{640F87E0-2E4B-4319-B184-D7A10D1C6A6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865C75CF-73F1-4FA5-AFDC-67F566EDEF87}" type="pres">
      <dgm:prSet presAssocID="{640F87E0-2E4B-4319-B184-D7A10D1C6A63}" presName="spaceRect" presStyleCnt="0"/>
      <dgm:spPr/>
    </dgm:pt>
    <dgm:pt modelId="{7A46D3C0-124E-40FF-A64F-774805A8F2D1}" type="pres">
      <dgm:prSet presAssocID="{640F87E0-2E4B-4319-B184-D7A10D1C6A63}" presName="textRect" presStyleLbl="revTx" presStyleIdx="1" presStyleCnt="5">
        <dgm:presLayoutVars>
          <dgm:chMax val="1"/>
          <dgm:chPref val="1"/>
        </dgm:presLayoutVars>
      </dgm:prSet>
      <dgm:spPr/>
    </dgm:pt>
    <dgm:pt modelId="{C0A3D2E7-5248-469B-BA50-D2B70BBD3E96}" type="pres">
      <dgm:prSet presAssocID="{66A0C85F-D326-4E8A-89CD-0EBA5ADB8594}" presName="sibTrans" presStyleCnt="0"/>
      <dgm:spPr/>
    </dgm:pt>
    <dgm:pt modelId="{726551D9-317B-4218-9BCC-952A01DA6AAE}" type="pres">
      <dgm:prSet presAssocID="{83347432-5BDD-4187-8E28-266F54C3F816}" presName="compNode" presStyleCnt="0"/>
      <dgm:spPr/>
    </dgm:pt>
    <dgm:pt modelId="{97F86114-1F75-4106-A8A6-4ACF1752620C}" type="pres">
      <dgm:prSet presAssocID="{83347432-5BDD-4187-8E28-266F54C3F816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D90ADC8-C9D0-4C9B-B086-538E1C330D4B}" type="pres">
      <dgm:prSet presAssocID="{83347432-5BDD-4187-8E28-266F54C3F81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0DFFF595-26D5-45AA-B52A-EE4161FB132F}" type="pres">
      <dgm:prSet presAssocID="{83347432-5BDD-4187-8E28-266F54C3F816}" presName="spaceRect" presStyleCnt="0"/>
      <dgm:spPr/>
    </dgm:pt>
    <dgm:pt modelId="{3760FB39-69AB-469A-A4A7-2FB2E09A721B}" type="pres">
      <dgm:prSet presAssocID="{83347432-5BDD-4187-8E28-266F54C3F816}" presName="textRect" presStyleLbl="revTx" presStyleIdx="2" presStyleCnt="5">
        <dgm:presLayoutVars>
          <dgm:chMax val="1"/>
          <dgm:chPref val="1"/>
        </dgm:presLayoutVars>
      </dgm:prSet>
      <dgm:spPr/>
    </dgm:pt>
    <dgm:pt modelId="{E0ADD940-E15B-4997-8BDE-6473E4D87526}" type="pres">
      <dgm:prSet presAssocID="{375C2EB8-1559-46FA-AA96-CFE35336E26A}" presName="sibTrans" presStyleCnt="0"/>
      <dgm:spPr/>
    </dgm:pt>
    <dgm:pt modelId="{6F6113BF-5B76-409A-B7A7-D0CDDC074276}" type="pres">
      <dgm:prSet presAssocID="{7F3B992E-5C3E-4E33-8405-FA76CA6F6293}" presName="compNode" presStyleCnt="0"/>
      <dgm:spPr/>
    </dgm:pt>
    <dgm:pt modelId="{7610658C-76D3-4A0E-9851-CDE71906209A}" type="pres">
      <dgm:prSet presAssocID="{7F3B992E-5C3E-4E33-8405-FA76CA6F6293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7563719-025E-4770-896A-329E7D9159B7}" type="pres">
      <dgm:prSet presAssocID="{7F3B992E-5C3E-4E33-8405-FA76CA6F629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E8530D54-ADA7-4580-9883-16B792240314}" type="pres">
      <dgm:prSet presAssocID="{7F3B992E-5C3E-4E33-8405-FA76CA6F6293}" presName="spaceRect" presStyleCnt="0"/>
      <dgm:spPr/>
    </dgm:pt>
    <dgm:pt modelId="{08388D05-99CC-4844-B14C-5F021E799159}" type="pres">
      <dgm:prSet presAssocID="{7F3B992E-5C3E-4E33-8405-FA76CA6F6293}" presName="textRect" presStyleLbl="revTx" presStyleIdx="3" presStyleCnt="5">
        <dgm:presLayoutVars>
          <dgm:chMax val="1"/>
          <dgm:chPref val="1"/>
        </dgm:presLayoutVars>
      </dgm:prSet>
      <dgm:spPr/>
    </dgm:pt>
    <dgm:pt modelId="{D62849C3-E80E-4EFE-AABA-78C1FC34C58A}" type="pres">
      <dgm:prSet presAssocID="{BF182042-37AF-4C43-BB83-14B74BB7B26B}" presName="sibTrans" presStyleCnt="0"/>
      <dgm:spPr/>
    </dgm:pt>
    <dgm:pt modelId="{ADE792CA-632D-4F06-BB71-66B819464C96}" type="pres">
      <dgm:prSet presAssocID="{9597E352-9BF0-4F9A-9AFF-FA6ACA29C604}" presName="compNode" presStyleCnt="0"/>
      <dgm:spPr/>
    </dgm:pt>
    <dgm:pt modelId="{71CBF0FE-6386-446D-A3C8-B8B433D0B046}" type="pres">
      <dgm:prSet presAssocID="{9597E352-9BF0-4F9A-9AFF-FA6ACA29C604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3C528EB-08AE-414E-9E39-5966D50AB118}" type="pres">
      <dgm:prSet presAssocID="{9597E352-9BF0-4F9A-9AFF-FA6ACA29C6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A74254A6-44F4-4E75-BB78-3A348F79407E}" type="pres">
      <dgm:prSet presAssocID="{9597E352-9BF0-4F9A-9AFF-FA6ACA29C604}" presName="spaceRect" presStyleCnt="0"/>
      <dgm:spPr/>
    </dgm:pt>
    <dgm:pt modelId="{431F06C8-B365-43DD-8CCE-15EAD432A3E4}" type="pres">
      <dgm:prSet presAssocID="{9597E352-9BF0-4F9A-9AFF-FA6ACA29C60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2606F0A-6EB0-4E11-8B41-EA00AB863874}" srcId="{7C749F7E-ACD5-4A6F-9B0D-0DF9AF85B0CD}" destId="{640F87E0-2E4B-4319-B184-D7A10D1C6A63}" srcOrd="1" destOrd="0" parTransId="{11D7BF6F-D9F5-491D-B0D1-5DFDECB87A44}" sibTransId="{66A0C85F-D326-4E8A-89CD-0EBA5ADB8594}"/>
    <dgm:cxn modelId="{B970AD29-5EC1-4BE7-A304-FA22C608E3A8}" type="presOf" srcId="{9597E352-9BF0-4F9A-9AFF-FA6ACA29C604}" destId="{431F06C8-B365-43DD-8CCE-15EAD432A3E4}" srcOrd="0" destOrd="0" presId="urn:microsoft.com/office/officeart/2018/5/layout/IconLeafLabelList"/>
    <dgm:cxn modelId="{0CE36646-A248-449A-9FE9-B78173BE395E}" type="presOf" srcId="{83347432-5BDD-4187-8E28-266F54C3F816}" destId="{3760FB39-69AB-469A-A4A7-2FB2E09A721B}" srcOrd="0" destOrd="0" presId="urn:microsoft.com/office/officeart/2018/5/layout/IconLeafLabelList"/>
    <dgm:cxn modelId="{B2550E78-6423-48A5-952A-2070ACDF6736}" type="presOf" srcId="{7F3B992E-5C3E-4E33-8405-FA76CA6F6293}" destId="{08388D05-99CC-4844-B14C-5F021E799159}" srcOrd="0" destOrd="0" presId="urn:microsoft.com/office/officeart/2018/5/layout/IconLeafLabelList"/>
    <dgm:cxn modelId="{1004D984-62B1-4748-90FD-64897364E1AE}" type="presOf" srcId="{640F87E0-2E4B-4319-B184-D7A10D1C6A63}" destId="{7A46D3C0-124E-40FF-A64F-774805A8F2D1}" srcOrd="0" destOrd="0" presId="urn:microsoft.com/office/officeart/2018/5/layout/IconLeafLabelList"/>
    <dgm:cxn modelId="{E1FC16B5-035D-4E0D-B96F-A8AF906896F4}" type="presOf" srcId="{A0248340-3DD0-42AF-B125-C5AA4D138E12}" destId="{87197E25-3E98-4C2D-B3C1-CCF0746BA410}" srcOrd="0" destOrd="0" presId="urn:microsoft.com/office/officeart/2018/5/layout/IconLeafLabelList"/>
    <dgm:cxn modelId="{096757BA-380C-4B5E-9AAF-CF76EA1495E2}" srcId="{7C749F7E-ACD5-4A6F-9B0D-0DF9AF85B0CD}" destId="{9597E352-9BF0-4F9A-9AFF-FA6ACA29C604}" srcOrd="4" destOrd="0" parTransId="{C3F1DCB2-E50C-4591-8529-70A5E474D6B8}" sibTransId="{1AB082C8-C3C2-4A62-971A-92DDF0A94FC0}"/>
    <dgm:cxn modelId="{013885C9-6F15-4C4A-B2C7-7C4D235E8395}" srcId="{7C749F7E-ACD5-4A6F-9B0D-0DF9AF85B0CD}" destId="{7F3B992E-5C3E-4E33-8405-FA76CA6F6293}" srcOrd="3" destOrd="0" parTransId="{EAB37950-DD18-47E2-A198-1DDA777AF3FA}" sibTransId="{BF182042-37AF-4C43-BB83-14B74BB7B26B}"/>
    <dgm:cxn modelId="{871A0BE0-E2EE-445B-91F2-FEFBAF15F1D3}" srcId="{7C749F7E-ACD5-4A6F-9B0D-0DF9AF85B0CD}" destId="{83347432-5BDD-4187-8E28-266F54C3F816}" srcOrd="2" destOrd="0" parTransId="{965574CD-C7DE-42B1-BB36-822B45F653DA}" sibTransId="{375C2EB8-1559-46FA-AA96-CFE35336E26A}"/>
    <dgm:cxn modelId="{9F0B2DE4-9FFD-475D-9441-8893B1044BDA}" type="presOf" srcId="{7C749F7E-ACD5-4A6F-9B0D-0DF9AF85B0CD}" destId="{2AAD16A1-D0BF-460C-9410-9A1B4DA1BCCF}" srcOrd="0" destOrd="0" presId="urn:microsoft.com/office/officeart/2018/5/layout/IconLeafLabelList"/>
    <dgm:cxn modelId="{A94722FF-017B-4569-802B-9BCE1FD2E1D8}" srcId="{7C749F7E-ACD5-4A6F-9B0D-0DF9AF85B0CD}" destId="{A0248340-3DD0-42AF-B125-C5AA4D138E12}" srcOrd="0" destOrd="0" parTransId="{4CCBFF16-810D-4A5F-AA25-98B6B17490E3}" sibTransId="{CB816021-7657-4994-BEA1-A3A5474C889E}"/>
    <dgm:cxn modelId="{FA5E3593-F3E3-4146-B581-F419500A8A3F}" type="presParOf" srcId="{2AAD16A1-D0BF-460C-9410-9A1B4DA1BCCF}" destId="{128C30BB-5795-44AF-B89A-165966247E5C}" srcOrd="0" destOrd="0" presId="urn:microsoft.com/office/officeart/2018/5/layout/IconLeafLabelList"/>
    <dgm:cxn modelId="{09B05F7B-D2CE-42B8-9856-B5831EB0C78E}" type="presParOf" srcId="{128C30BB-5795-44AF-B89A-165966247E5C}" destId="{1FD5BE5F-18B4-4100-8E0F-CC6D7BC3A885}" srcOrd="0" destOrd="0" presId="urn:microsoft.com/office/officeart/2018/5/layout/IconLeafLabelList"/>
    <dgm:cxn modelId="{D41E3C6D-4379-4CD4-9CB6-3BEB62C0A27F}" type="presParOf" srcId="{128C30BB-5795-44AF-B89A-165966247E5C}" destId="{6592E974-9F12-4AF4-81EB-C3F78681F7B8}" srcOrd="1" destOrd="0" presId="urn:microsoft.com/office/officeart/2018/5/layout/IconLeafLabelList"/>
    <dgm:cxn modelId="{3C8FEF8C-5B00-4B59-B0E5-B535BF474125}" type="presParOf" srcId="{128C30BB-5795-44AF-B89A-165966247E5C}" destId="{8C236ECA-5D56-4983-8040-424A66EC4EDA}" srcOrd="2" destOrd="0" presId="urn:microsoft.com/office/officeart/2018/5/layout/IconLeafLabelList"/>
    <dgm:cxn modelId="{07FD6909-B1FD-4F69-A780-0390F1D0CEF3}" type="presParOf" srcId="{128C30BB-5795-44AF-B89A-165966247E5C}" destId="{87197E25-3E98-4C2D-B3C1-CCF0746BA410}" srcOrd="3" destOrd="0" presId="urn:microsoft.com/office/officeart/2018/5/layout/IconLeafLabelList"/>
    <dgm:cxn modelId="{F563DAB7-F11E-46C1-B277-F0AEBA50E234}" type="presParOf" srcId="{2AAD16A1-D0BF-460C-9410-9A1B4DA1BCCF}" destId="{BBA0D3DB-5D7F-4C9D-A445-572691F62012}" srcOrd="1" destOrd="0" presId="urn:microsoft.com/office/officeart/2018/5/layout/IconLeafLabelList"/>
    <dgm:cxn modelId="{A0B46AEC-B12C-4CCA-A1DA-0CFF6CB62095}" type="presParOf" srcId="{2AAD16A1-D0BF-460C-9410-9A1B4DA1BCCF}" destId="{0F5E2FC3-FDC8-455A-B09D-7F1155DB3585}" srcOrd="2" destOrd="0" presId="urn:microsoft.com/office/officeart/2018/5/layout/IconLeafLabelList"/>
    <dgm:cxn modelId="{74696FCE-3B18-4E71-9E15-526FFF58F26B}" type="presParOf" srcId="{0F5E2FC3-FDC8-455A-B09D-7F1155DB3585}" destId="{7EE1E5F3-8640-4DD2-B0B3-41A9EC3E1D51}" srcOrd="0" destOrd="0" presId="urn:microsoft.com/office/officeart/2018/5/layout/IconLeafLabelList"/>
    <dgm:cxn modelId="{7E2046F2-EFD9-4426-8167-46D3199A45B0}" type="presParOf" srcId="{0F5E2FC3-FDC8-455A-B09D-7F1155DB3585}" destId="{7F68A7B2-2C32-4F27-B80F-4E6291E5005E}" srcOrd="1" destOrd="0" presId="urn:microsoft.com/office/officeart/2018/5/layout/IconLeafLabelList"/>
    <dgm:cxn modelId="{E5B8351E-6C79-45A2-81F5-C2C94050389E}" type="presParOf" srcId="{0F5E2FC3-FDC8-455A-B09D-7F1155DB3585}" destId="{865C75CF-73F1-4FA5-AFDC-67F566EDEF87}" srcOrd="2" destOrd="0" presId="urn:microsoft.com/office/officeart/2018/5/layout/IconLeafLabelList"/>
    <dgm:cxn modelId="{6A4B0365-3ACD-4CEB-BA60-DF3C9541DFA1}" type="presParOf" srcId="{0F5E2FC3-FDC8-455A-B09D-7F1155DB3585}" destId="{7A46D3C0-124E-40FF-A64F-774805A8F2D1}" srcOrd="3" destOrd="0" presId="urn:microsoft.com/office/officeart/2018/5/layout/IconLeafLabelList"/>
    <dgm:cxn modelId="{59B7A799-E7E3-48D6-8F53-B08CEE24123C}" type="presParOf" srcId="{2AAD16A1-D0BF-460C-9410-9A1B4DA1BCCF}" destId="{C0A3D2E7-5248-469B-BA50-D2B70BBD3E96}" srcOrd="3" destOrd="0" presId="urn:microsoft.com/office/officeart/2018/5/layout/IconLeafLabelList"/>
    <dgm:cxn modelId="{E47B44DE-3EAF-4F6E-BD1B-081D55584401}" type="presParOf" srcId="{2AAD16A1-D0BF-460C-9410-9A1B4DA1BCCF}" destId="{726551D9-317B-4218-9BCC-952A01DA6AAE}" srcOrd="4" destOrd="0" presId="urn:microsoft.com/office/officeart/2018/5/layout/IconLeafLabelList"/>
    <dgm:cxn modelId="{43B71BE4-DFE6-4E47-ABB5-BE1CD074A409}" type="presParOf" srcId="{726551D9-317B-4218-9BCC-952A01DA6AAE}" destId="{97F86114-1F75-4106-A8A6-4ACF1752620C}" srcOrd="0" destOrd="0" presId="urn:microsoft.com/office/officeart/2018/5/layout/IconLeafLabelList"/>
    <dgm:cxn modelId="{61669269-07DB-4249-AE9C-10C252BF336D}" type="presParOf" srcId="{726551D9-317B-4218-9BCC-952A01DA6AAE}" destId="{0D90ADC8-C9D0-4C9B-B086-538E1C330D4B}" srcOrd="1" destOrd="0" presId="urn:microsoft.com/office/officeart/2018/5/layout/IconLeafLabelList"/>
    <dgm:cxn modelId="{C04F6271-60A2-40B2-AC9E-FF3A9561C1F8}" type="presParOf" srcId="{726551D9-317B-4218-9BCC-952A01DA6AAE}" destId="{0DFFF595-26D5-45AA-B52A-EE4161FB132F}" srcOrd="2" destOrd="0" presId="urn:microsoft.com/office/officeart/2018/5/layout/IconLeafLabelList"/>
    <dgm:cxn modelId="{CDCF9E6D-1C88-4CBF-818C-2395256A2A61}" type="presParOf" srcId="{726551D9-317B-4218-9BCC-952A01DA6AAE}" destId="{3760FB39-69AB-469A-A4A7-2FB2E09A721B}" srcOrd="3" destOrd="0" presId="urn:microsoft.com/office/officeart/2018/5/layout/IconLeafLabelList"/>
    <dgm:cxn modelId="{32E9E008-6C6D-4708-9D4C-759800DE094F}" type="presParOf" srcId="{2AAD16A1-D0BF-460C-9410-9A1B4DA1BCCF}" destId="{E0ADD940-E15B-4997-8BDE-6473E4D87526}" srcOrd="5" destOrd="0" presId="urn:microsoft.com/office/officeart/2018/5/layout/IconLeafLabelList"/>
    <dgm:cxn modelId="{8197DD59-16BE-40F1-B8CB-9955B4015A74}" type="presParOf" srcId="{2AAD16A1-D0BF-460C-9410-9A1B4DA1BCCF}" destId="{6F6113BF-5B76-409A-B7A7-D0CDDC074276}" srcOrd="6" destOrd="0" presId="urn:microsoft.com/office/officeart/2018/5/layout/IconLeafLabelList"/>
    <dgm:cxn modelId="{56B98779-2068-477D-972D-1DA143EFD748}" type="presParOf" srcId="{6F6113BF-5B76-409A-B7A7-D0CDDC074276}" destId="{7610658C-76D3-4A0E-9851-CDE71906209A}" srcOrd="0" destOrd="0" presId="urn:microsoft.com/office/officeart/2018/5/layout/IconLeafLabelList"/>
    <dgm:cxn modelId="{75A7B217-7B72-4D34-BD42-451098282560}" type="presParOf" srcId="{6F6113BF-5B76-409A-B7A7-D0CDDC074276}" destId="{37563719-025E-4770-896A-329E7D9159B7}" srcOrd="1" destOrd="0" presId="urn:microsoft.com/office/officeart/2018/5/layout/IconLeafLabelList"/>
    <dgm:cxn modelId="{C317B01E-6C71-42BC-B01E-4EEBA8D671E8}" type="presParOf" srcId="{6F6113BF-5B76-409A-B7A7-D0CDDC074276}" destId="{E8530D54-ADA7-4580-9883-16B792240314}" srcOrd="2" destOrd="0" presId="urn:microsoft.com/office/officeart/2018/5/layout/IconLeafLabelList"/>
    <dgm:cxn modelId="{D08B1D7A-D7F6-48C6-91E4-1BBE18413886}" type="presParOf" srcId="{6F6113BF-5B76-409A-B7A7-D0CDDC074276}" destId="{08388D05-99CC-4844-B14C-5F021E799159}" srcOrd="3" destOrd="0" presId="urn:microsoft.com/office/officeart/2018/5/layout/IconLeafLabelList"/>
    <dgm:cxn modelId="{52067AA1-87E6-4D9C-9A7B-BD993D2836A4}" type="presParOf" srcId="{2AAD16A1-D0BF-460C-9410-9A1B4DA1BCCF}" destId="{D62849C3-E80E-4EFE-AABA-78C1FC34C58A}" srcOrd="7" destOrd="0" presId="urn:microsoft.com/office/officeart/2018/5/layout/IconLeafLabelList"/>
    <dgm:cxn modelId="{177DDB97-8334-4404-A9CF-4C3DEC1CDDBD}" type="presParOf" srcId="{2AAD16A1-D0BF-460C-9410-9A1B4DA1BCCF}" destId="{ADE792CA-632D-4F06-BB71-66B819464C96}" srcOrd="8" destOrd="0" presId="urn:microsoft.com/office/officeart/2018/5/layout/IconLeafLabelList"/>
    <dgm:cxn modelId="{73B01BF5-69E3-4063-B46B-D6651E902F7C}" type="presParOf" srcId="{ADE792CA-632D-4F06-BB71-66B819464C96}" destId="{71CBF0FE-6386-446D-A3C8-B8B433D0B046}" srcOrd="0" destOrd="0" presId="urn:microsoft.com/office/officeart/2018/5/layout/IconLeafLabelList"/>
    <dgm:cxn modelId="{5A5F71EF-3D19-419A-9941-3887D6174E0C}" type="presParOf" srcId="{ADE792CA-632D-4F06-BB71-66B819464C96}" destId="{53C528EB-08AE-414E-9E39-5966D50AB118}" srcOrd="1" destOrd="0" presId="urn:microsoft.com/office/officeart/2018/5/layout/IconLeafLabelList"/>
    <dgm:cxn modelId="{69FF80AB-C0DE-406B-9D22-2484D028CE72}" type="presParOf" srcId="{ADE792CA-632D-4F06-BB71-66B819464C96}" destId="{A74254A6-44F4-4E75-BB78-3A348F79407E}" srcOrd="2" destOrd="0" presId="urn:microsoft.com/office/officeart/2018/5/layout/IconLeafLabelList"/>
    <dgm:cxn modelId="{7E28B403-029D-46A2-8611-2CD8AB9662FA}" type="presParOf" srcId="{ADE792CA-632D-4F06-BB71-66B819464C96}" destId="{431F06C8-B365-43DD-8CCE-15EAD432A3E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5DBFBE-E4FE-44E6-A2CD-6E6A6E03497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9AF8C0-E1F9-4070-8FC6-B65EC39F639F}">
      <dgm:prSet/>
      <dgm:spPr/>
      <dgm:t>
        <a:bodyPr/>
        <a:lstStyle/>
        <a:p>
          <a:pPr>
            <a:defRPr cap="all"/>
          </a:pPr>
          <a:r>
            <a:rPr lang="en-US" dirty="0"/>
            <a:t>Porch People provide snacks monthly</a:t>
          </a:r>
        </a:p>
      </dgm:t>
    </dgm:pt>
    <dgm:pt modelId="{D5E20A18-C1FF-4E92-8E2A-AFEE27F6597B}" type="parTrans" cxnId="{4ADFB341-C15F-43BB-8555-F037AFC93808}">
      <dgm:prSet/>
      <dgm:spPr/>
      <dgm:t>
        <a:bodyPr/>
        <a:lstStyle/>
        <a:p>
          <a:endParaRPr lang="en-US"/>
        </a:p>
      </dgm:t>
    </dgm:pt>
    <dgm:pt modelId="{B3643A8E-B95B-4C0A-9208-3EE69C1EE75D}" type="sibTrans" cxnId="{4ADFB341-C15F-43BB-8555-F037AFC93808}">
      <dgm:prSet/>
      <dgm:spPr/>
      <dgm:t>
        <a:bodyPr/>
        <a:lstStyle/>
        <a:p>
          <a:endParaRPr lang="en-US"/>
        </a:p>
      </dgm:t>
    </dgm:pt>
    <dgm:pt modelId="{D4ED99A2-296B-489D-A286-68365C06460F}">
      <dgm:prSet/>
      <dgm:spPr/>
      <dgm:t>
        <a:bodyPr/>
        <a:lstStyle/>
        <a:p>
          <a:pPr>
            <a:defRPr cap="all"/>
          </a:pPr>
          <a:r>
            <a:rPr lang="en-US" dirty="0"/>
            <a:t>Locals provide used books for all grade levels</a:t>
          </a:r>
        </a:p>
      </dgm:t>
    </dgm:pt>
    <dgm:pt modelId="{05209B34-6E95-413D-AE35-E9F39017B97E}" type="parTrans" cxnId="{2AC08847-2A7E-46ED-A374-BFD67811C873}">
      <dgm:prSet/>
      <dgm:spPr/>
      <dgm:t>
        <a:bodyPr/>
        <a:lstStyle/>
        <a:p>
          <a:endParaRPr lang="en-US"/>
        </a:p>
      </dgm:t>
    </dgm:pt>
    <dgm:pt modelId="{F92A2F06-2E9E-4C0A-83F2-90EA95327B06}" type="sibTrans" cxnId="{2AC08847-2A7E-46ED-A374-BFD67811C873}">
      <dgm:prSet/>
      <dgm:spPr/>
      <dgm:t>
        <a:bodyPr/>
        <a:lstStyle/>
        <a:p>
          <a:endParaRPr lang="en-US"/>
        </a:p>
      </dgm:t>
    </dgm:pt>
    <dgm:pt modelId="{26A27FF3-2539-48A2-95B6-CDD5444712A8}">
      <dgm:prSet/>
      <dgm:spPr/>
      <dgm:t>
        <a:bodyPr/>
        <a:lstStyle/>
        <a:p>
          <a:pPr>
            <a:defRPr cap="all"/>
          </a:pPr>
          <a:r>
            <a:rPr lang="en-US" dirty="0"/>
            <a:t>Received mildly used toys and games</a:t>
          </a:r>
        </a:p>
      </dgm:t>
    </dgm:pt>
    <dgm:pt modelId="{47B9A3C9-3650-4855-AA10-55F51D884E1E}" type="parTrans" cxnId="{C0E826C2-6CF2-4A2D-9A06-CC06EAACC456}">
      <dgm:prSet/>
      <dgm:spPr/>
      <dgm:t>
        <a:bodyPr/>
        <a:lstStyle/>
        <a:p>
          <a:endParaRPr lang="en-US"/>
        </a:p>
      </dgm:t>
    </dgm:pt>
    <dgm:pt modelId="{5E6CBD5B-9FBD-4B00-99A1-50E316C70A0B}" type="sibTrans" cxnId="{C0E826C2-6CF2-4A2D-9A06-CC06EAACC456}">
      <dgm:prSet/>
      <dgm:spPr/>
      <dgm:t>
        <a:bodyPr/>
        <a:lstStyle/>
        <a:p>
          <a:endParaRPr lang="en-US"/>
        </a:p>
      </dgm:t>
    </dgm:pt>
    <dgm:pt modelId="{76D2BAB2-9D7C-4A93-AF8D-C80AD450425D}" type="pres">
      <dgm:prSet presAssocID="{AA5DBFBE-E4FE-44E6-A2CD-6E6A6E034979}" presName="root" presStyleCnt="0">
        <dgm:presLayoutVars>
          <dgm:dir/>
          <dgm:resizeHandles val="exact"/>
        </dgm:presLayoutVars>
      </dgm:prSet>
      <dgm:spPr/>
    </dgm:pt>
    <dgm:pt modelId="{43B06360-D58F-45D6-8B06-22FA02CEF8F1}" type="pres">
      <dgm:prSet presAssocID="{849AF8C0-E1F9-4070-8FC6-B65EC39F639F}" presName="compNode" presStyleCnt="0"/>
      <dgm:spPr/>
    </dgm:pt>
    <dgm:pt modelId="{5A640A8F-35CB-4D2D-A5DE-9ECF3791E74C}" type="pres">
      <dgm:prSet presAssocID="{849AF8C0-E1F9-4070-8FC6-B65EC39F639F}" presName="iconBgRect" presStyleLbl="bgShp" presStyleIdx="0" presStyleCnt="3"/>
      <dgm:spPr/>
    </dgm:pt>
    <dgm:pt modelId="{653A675B-5C4D-40CE-8FF3-7934A5B0DFCB}" type="pres">
      <dgm:prSet presAssocID="{849AF8C0-E1F9-4070-8FC6-B65EC39F63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71491C0-D8A1-42CE-86A6-EE6E4BCD8C5F}" type="pres">
      <dgm:prSet presAssocID="{849AF8C0-E1F9-4070-8FC6-B65EC39F639F}" presName="spaceRect" presStyleCnt="0"/>
      <dgm:spPr/>
    </dgm:pt>
    <dgm:pt modelId="{42385DD3-1198-4ADF-850B-217D4C113387}" type="pres">
      <dgm:prSet presAssocID="{849AF8C0-E1F9-4070-8FC6-B65EC39F639F}" presName="textRect" presStyleLbl="revTx" presStyleIdx="0" presStyleCnt="3">
        <dgm:presLayoutVars>
          <dgm:chMax val="1"/>
          <dgm:chPref val="1"/>
        </dgm:presLayoutVars>
      </dgm:prSet>
      <dgm:spPr/>
    </dgm:pt>
    <dgm:pt modelId="{BB46675B-45ED-44B5-8BD5-4DF07438CA75}" type="pres">
      <dgm:prSet presAssocID="{B3643A8E-B95B-4C0A-9208-3EE69C1EE75D}" presName="sibTrans" presStyleCnt="0"/>
      <dgm:spPr/>
    </dgm:pt>
    <dgm:pt modelId="{F8D7C2E1-5425-4337-9C72-21AFD4670A61}" type="pres">
      <dgm:prSet presAssocID="{D4ED99A2-296B-489D-A286-68365C06460F}" presName="compNode" presStyleCnt="0"/>
      <dgm:spPr/>
    </dgm:pt>
    <dgm:pt modelId="{574494A6-4C52-4738-9FDA-76838100D3D6}" type="pres">
      <dgm:prSet presAssocID="{D4ED99A2-296B-489D-A286-68365C06460F}" presName="iconBgRect" presStyleLbl="bgShp" presStyleIdx="1" presStyleCnt="3"/>
      <dgm:spPr/>
    </dgm:pt>
    <dgm:pt modelId="{094FC7A5-AEE8-465B-BC6C-FDC2FDCAF43D}" type="pres">
      <dgm:prSet presAssocID="{D4ED99A2-296B-489D-A286-68365C0646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1272152-A84C-4874-9C23-A8520FA82EDA}" type="pres">
      <dgm:prSet presAssocID="{D4ED99A2-296B-489D-A286-68365C06460F}" presName="spaceRect" presStyleCnt="0"/>
      <dgm:spPr/>
    </dgm:pt>
    <dgm:pt modelId="{7BE62C75-58C1-4448-A197-9B639515387C}" type="pres">
      <dgm:prSet presAssocID="{D4ED99A2-296B-489D-A286-68365C06460F}" presName="textRect" presStyleLbl="revTx" presStyleIdx="1" presStyleCnt="3">
        <dgm:presLayoutVars>
          <dgm:chMax val="1"/>
          <dgm:chPref val="1"/>
        </dgm:presLayoutVars>
      </dgm:prSet>
      <dgm:spPr/>
    </dgm:pt>
    <dgm:pt modelId="{98472A02-EA68-4B7C-9B18-C35EB57B0670}" type="pres">
      <dgm:prSet presAssocID="{F92A2F06-2E9E-4C0A-83F2-90EA95327B06}" presName="sibTrans" presStyleCnt="0"/>
      <dgm:spPr/>
    </dgm:pt>
    <dgm:pt modelId="{20F28562-4BBB-4B31-B6D4-45F7894E2846}" type="pres">
      <dgm:prSet presAssocID="{26A27FF3-2539-48A2-95B6-CDD5444712A8}" presName="compNode" presStyleCnt="0"/>
      <dgm:spPr/>
    </dgm:pt>
    <dgm:pt modelId="{77F09618-9926-4EE8-ADCD-EF7601BC6870}" type="pres">
      <dgm:prSet presAssocID="{26A27FF3-2539-48A2-95B6-CDD5444712A8}" presName="iconBgRect" presStyleLbl="bgShp" presStyleIdx="2" presStyleCnt="3"/>
      <dgm:spPr/>
    </dgm:pt>
    <dgm:pt modelId="{6476EC5F-A69F-4438-A510-C50FEA48960E}" type="pres">
      <dgm:prSet presAssocID="{26A27FF3-2539-48A2-95B6-CDD5444712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785D967B-E3C3-47B2-BE37-F26B2B93CA74}" type="pres">
      <dgm:prSet presAssocID="{26A27FF3-2539-48A2-95B6-CDD5444712A8}" presName="spaceRect" presStyleCnt="0"/>
      <dgm:spPr/>
    </dgm:pt>
    <dgm:pt modelId="{32765E7A-FD3A-4395-9B5E-DB4C75F70FD2}" type="pres">
      <dgm:prSet presAssocID="{26A27FF3-2539-48A2-95B6-CDD5444712A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CB7A603-163D-4BB9-859F-FB12BDB5544B}" type="presOf" srcId="{D4ED99A2-296B-489D-A286-68365C06460F}" destId="{7BE62C75-58C1-4448-A197-9B639515387C}" srcOrd="0" destOrd="0" presId="urn:microsoft.com/office/officeart/2018/5/layout/IconCircleLabelList"/>
    <dgm:cxn modelId="{4ADFB341-C15F-43BB-8555-F037AFC93808}" srcId="{AA5DBFBE-E4FE-44E6-A2CD-6E6A6E034979}" destId="{849AF8C0-E1F9-4070-8FC6-B65EC39F639F}" srcOrd="0" destOrd="0" parTransId="{D5E20A18-C1FF-4E92-8E2A-AFEE27F6597B}" sibTransId="{B3643A8E-B95B-4C0A-9208-3EE69C1EE75D}"/>
    <dgm:cxn modelId="{2AC08847-2A7E-46ED-A374-BFD67811C873}" srcId="{AA5DBFBE-E4FE-44E6-A2CD-6E6A6E034979}" destId="{D4ED99A2-296B-489D-A286-68365C06460F}" srcOrd="1" destOrd="0" parTransId="{05209B34-6E95-413D-AE35-E9F39017B97E}" sibTransId="{F92A2F06-2E9E-4C0A-83F2-90EA95327B06}"/>
    <dgm:cxn modelId="{3AC3EC9D-9C84-40E3-8AB4-2852D4DE58F7}" type="presOf" srcId="{849AF8C0-E1F9-4070-8FC6-B65EC39F639F}" destId="{42385DD3-1198-4ADF-850B-217D4C113387}" srcOrd="0" destOrd="0" presId="urn:microsoft.com/office/officeart/2018/5/layout/IconCircleLabelList"/>
    <dgm:cxn modelId="{C0E826C2-6CF2-4A2D-9A06-CC06EAACC456}" srcId="{AA5DBFBE-E4FE-44E6-A2CD-6E6A6E034979}" destId="{26A27FF3-2539-48A2-95B6-CDD5444712A8}" srcOrd="2" destOrd="0" parTransId="{47B9A3C9-3650-4855-AA10-55F51D884E1E}" sibTransId="{5E6CBD5B-9FBD-4B00-99A1-50E316C70A0B}"/>
    <dgm:cxn modelId="{7815FED6-3796-41EC-9628-0086CE071FE6}" type="presOf" srcId="{26A27FF3-2539-48A2-95B6-CDD5444712A8}" destId="{32765E7A-FD3A-4395-9B5E-DB4C75F70FD2}" srcOrd="0" destOrd="0" presId="urn:microsoft.com/office/officeart/2018/5/layout/IconCircleLabelList"/>
    <dgm:cxn modelId="{8DF10AE7-2003-4C1F-B2D3-91079ABA31D7}" type="presOf" srcId="{AA5DBFBE-E4FE-44E6-A2CD-6E6A6E034979}" destId="{76D2BAB2-9D7C-4A93-AF8D-C80AD450425D}" srcOrd="0" destOrd="0" presId="urn:microsoft.com/office/officeart/2018/5/layout/IconCircleLabelList"/>
    <dgm:cxn modelId="{19DEDE97-0ECE-4C52-81B8-4F0703775CEE}" type="presParOf" srcId="{76D2BAB2-9D7C-4A93-AF8D-C80AD450425D}" destId="{43B06360-D58F-45D6-8B06-22FA02CEF8F1}" srcOrd="0" destOrd="0" presId="urn:microsoft.com/office/officeart/2018/5/layout/IconCircleLabelList"/>
    <dgm:cxn modelId="{6793AFEA-5968-45A8-B95E-B1BC93B5DBE6}" type="presParOf" srcId="{43B06360-D58F-45D6-8B06-22FA02CEF8F1}" destId="{5A640A8F-35CB-4D2D-A5DE-9ECF3791E74C}" srcOrd="0" destOrd="0" presId="urn:microsoft.com/office/officeart/2018/5/layout/IconCircleLabelList"/>
    <dgm:cxn modelId="{8F867C20-64B3-4ED5-92F8-78C4AF51D83E}" type="presParOf" srcId="{43B06360-D58F-45D6-8B06-22FA02CEF8F1}" destId="{653A675B-5C4D-40CE-8FF3-7934A5B0DFCB}" srcOrd="1" destOrd="0" presId="urn:microsoft.com/office/officeart/2018/5/layout/IconCircleLabelList"/>
    <dgm:cxn modelId="{B1942F40-B609-4E1A-955D-1F1D4BA8B04B}" type="presParOf" srcId="{43B06360-D58F-45D6-8B06-22FA02CEF8F1}" destId="{071491C0-D8A1-42CE-86A6-EE6E4BCD8C5F}" srcOrd="2" destOrd="0" presId="urn:microsoft.com/office/officeart/2018/5/layout/IconCircleLabelList"/>
    <dgm:cxn modelId="{DAA3D619-55FA-4F42-9D40-46676DB8640A}" type="presParOf" srcId="{43B06360-D58F-45D6-8B06-22FA02CEF8F1}" destId="{42385DD3-1198-4ADF-850B-217D4C113387}" srcOrd="3" destOrd="0" presId="urn:microsoft.com/office/officeart/2018/5/layout/IconCircleLabelList"/>
    <dgm:cxn modelId="{90EECDBF-6C00-42EA-8604-C47E27C5A156}" type="presParOf" srcId="{76D2BAB2-9D7C-4A93-AF8D-C80AD450425D}" destId="{BB46675B-45ED-44B5-8BD5-4DF07438CA75}" srcOrd="1" destOrd="0" presId="urn:microsoft.com/office/officeart/2018/5/layout/IconCircleLabelList"/>
    <dgm:cxn modelId="{FFDE561B-7632-45E3-9706-2C6062711F0E}" type="presParOf" srcId="{76D2BAB2-9D7C-4A93-AF8D-C80AD450425D}" destId="{F8D7C2E1-5425-4337-9C72-21AFD4670A61}" srcOrd="2" destOrd="0" presId="urn:microsoft.com/office/officeart/2018/5/layout/IconCircleLabelList"/>
    <dgm:cxn modelId="{FFC19A2D-22A9-4853-A509-4AD8713F601A}" type="presParOf" srcId="{F8D7C2E1-5425-4337-9C72-21AFD4670A61}" destId="{574494A6-4C52-4738-9FDA-76838100D3D6}" srcOrd="0" destOrd="0" presId="urn:microsoft.com/office/officeart/2018/5/layout/IconCircleLabelList"/>
    <dgm:cxn modelId="{3F3CB78B-5B4C-488D-A055-550D6C070F49}" type="presParOf" srcId="{F8D7C2E1-5425-4337-9C72-21AFD4670A61}" destId="{094FC7A5-AEE8-465B-BC6C-FDC2FDCAF43D}" srcOrd="1" destOrd="0" presId="urn:microsoft.com/office/officeart/2018/5/layout/IconCircleLabelList"/>
    <dgm:cxn modelId="{641968F7-029E-4AB2-85C8-3C58F7A35986}" type="presParOf" srcId="{F8D7C2E1-5425-4337-9C72-21AFD4670A61}" destId="{41272152-A84C-4874-9C23-A8520FA82EDA}" srcOrd="2" destOrd="0" presId="urn:microsoft.com/office/officeart/2018/5/layout/IconCircleLabelList"/>
    <dgm:cxn modelId="{D4933BCE-7E6B-4018-BEEE-F222A16D4454}" type="presParOf" srcId="{F8D7C2E1-5425-4337-9C72-21AFD4670A61}" destId="{7BE62C75-58C1-4448-A197-9B639515387C}" srcOrd="3" destOrd="0" presId="urn:microsoft.com/office/officeart/2018/5/layout/IconCircleLabelList"/>
    <dgm:cxn modelId="{50E548FB-C075-41E3-9187-8AD899839CB5}" type="presParOf" srcId="{76D2BAB2-9D7C-4A93-AF8D-C80AD450425D}" destId="{98472A02-EA68-4B7C-9B18-C35EB57B0670}" srcOrd="3" destOrd="0" presId="urn:microsoft.com/office/officeart/2018/5/layout/IconCircleLabelList"/>
    <dgm:cxn modelId="{0FB73EDC-5DA2-459A-8F28-B220D537B456}" type="presParOf" srcId="{76D2BAB2-9D7C-4A93-AF8D-C80AD450425D}" destId="{20F28562-4BBB-4B31-B6D4-45F7894E2846}" srcOrd="4" destOrd="0" presId="urn:microsoft.com/office/officeart/2018/5/layout/IconCircleLabelList"/>
    <dgm:cxn modelId="{31019362-5B40-4C0D-B41B-60AA103BB7DE}" type="presParOf" srcId="{20F28562-4BBB-4B31-B6D4-45F7894E2846}" destId="{77F09618-9926-4EE8-ADCD-EF7601BC6870}" srcOrd="0" destOrd="0" presId="urn:microsoft.com/office/officeart/2018/5/layout/IconCircleLabelList"/>
    <dgm:cxn modelId="{9CDD20DB-A8CE-4678-94C0-741FC571FF35}" type="presParOf" srcId="{20F28562-4BBB-4B31-B6D4-45F7894E2846}" destId="{6476EC5F-A69F-4438-A510-C50FEA48960E}" srcOrd="1" destOrd="0" presId="urn:microsoft.com/office/officeart/2018/5/layout/IconCircleLabelList"/>
    <dgm:cxn modelId="{DCCAC523-4EEF-40A4-8060-AA398650385B}" type="presParOf" srcId="{20F28562-4BBB-4B31-B6D4-45F7894E2846}" destId="{785D967B-E3C3-47B2-BE37-F26B2B93CA74}" srcOrd="2" destOrd="0" presId="urn:microsoft.com/office/officeart/2018/5/layout/IconCircleLabelList"/>
    <dgm:cxn modelId="{88918640-88F2-431F-987F-2295CD172AC9}" type="presParOf" srcId="{20F28562-4BBB-4B31-B6D4-45F7894E2846}" destId="{32765E7A-FD3A-4395-9B5E-DB4C75F70F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EA8360-9741-43BC-9364-5B3F52B076E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34CF95-04D3-4BB5-AA51-B106F13DFB03}">
      <dgm:prSet/>
      <dgm:spPr/>
      <dgm:t>
        <a:bodyPr/>
        <a:lstStyle/>
        <a:p>
          <a:r>
            <a:rPr lang="en-US"/>
            <a:t>Rental Buildings</a:t>
          </a:r>
        </a:p>
      </dgm:t>
    </dgm:pt>
    <dgm:pt modelId="{7E36AC59-502C-44E3-B366-7FF710469AF9}" type="parTrans" cxnId="{11511170-6D1C-4A6F-A34F-2C4A55528B82}">
      <dgm:prSet/>
      <dgm:spPr/>
      <dgm:t>
        <a:bodyPr/>
        <a:lstStyle/>
        <a:p>
          <a:endParaRPr lang="en-US"/>
        </a:p>
      </dgm:t>
    </dgm:pt>
    <dgm:pt modelId="{E8E3C547-5F8B-495E-997B-80519D86DF29}" type="sibTrans" cxnId="{11511170-6D1C-4A6F-A34F-2C4A55528B82}">
      <dgm:prSet/>
      <dgm:spPr/>
      <dgm:t>
        <a:bodyPr/>
        <a:lstStyle/>
        <a:p>
          <a:endParaRPr lang="en-US"/>
        </a:p>
      </dgm:t>
    </dgm:pt>
    <dgm:pt modelId="{93ACDAA3-665B-4EF1-915D-CFAB4FE75ADB}">
      <dgm:prSet/>
      <dgm:spPr/>
      <dgm:t>
        <a:bodyPr/>
        <a:lstStyle/>
        <a:p>
          <a:r>
            <a:rPr lang="en-US"/>
            <a:t>Facilities</a:t>
          </a:r>
        </a:p>
      </dgm:t>
    </dgm:pt>
    <dgm:pt modelId="{A9B29ECF-AEA2-4088-BD1D-CB46C5C48C95}" type="parTrans" cxnId="{2B64C951-4A38-4498-9334-4FBF9C5F1E2B}">
      <dgm:prSet/>
      <dgm:spPr/>
      <dgm:t>
        <a:bodyPr/>
        <a:lstStyle/>
        <a:p>
          <a:endParaRPr lang="en-US"/>
        </a:p>
      </dgm:t>
    </dgm:pt>
    <dgm:pt modelId="{37405AEF-782B-4173-AD33-927C158CDA49}" type="sibTrans" cxnId="{2B64C951-4A38-4498-9334-4FBF9C5F1E2B}">
      <dgm:prSet/>
      <dgm:spPr/>
      <dgm:t>
        <a:bodyPr/>
        <a:lstStyle/>
        <a:p>
          <a:endParaRPr lang="en-US"/>
        </a:p>
      </dgm:t>
    </dgm:pt>
    <dgm:pt modelId="{B1DC2939-5957-4B83-90C3-02B565B3DDD2}">
      <dgm:prSet/>
      <dgm:spPr/>
      <dgm:t>
        <a:bodyPr/>
        <a:lstStyle/>
        <a:p>
          <a:r>
            <a:rPr lang="en-US"/>
            <a:t>Parks</a:t>
          </a:r>
        </a:p>
      </dgm:t>
    </dgm:pt>
    <dgm:pt modelId="{21596B5E-91C6-47B4-BDD4-653FE7C9BF0A}" type="parTrans" cxnId="{3A2AA8CB-1A4D-43CB-924E-2B001C51BBFA}">
      <dgm:prSet/>
      <dgm:spPr/>
      <dgm:t>
        <a:bodyPr/>
        <a:lstStyle/>
        <a:p>
          <a:endParaRPr lang="en-US"/>
        </a:p>
      </dgm:t>
    </dgm:pt>
    <dgm:pt modelId="{FFC87BF4-84E5-45D7-A39B-BF270975E806}" type="sibTrans" cxnId="{3A2AA8CB-1A4D-43CB-924E-2B001C51BBFA}">
      <dgm:prSet/>
      <dgm:spPr/>
      <dgm:t>
        <a:bodyPr/>
        <a:lstStyle/>
        <a:p>
          <a:endParaRPr lang="en-US"/>
        </a:p>
      </dgm:t>
    </dgm:pt>
    <dgm:pt modelId="{0664AA19-2DF9-41E3-9524-F4721E086A9D}" type="pres">
      <dgm:prSet presAssocID="{99EA8360-9741-43BC-9364-5B3F52B076E0}" presName="linear" presStyleCnt="0">
        <dgm:presLayoutVars>
          <dgm:animLvl val="lvl"/>
          <dgm:resizeHandles val="exact"/>
        </dgm:presLayoutVars>
      </dgm:prSet>
      <dgm:spPr/>
    </dgm:pt>
    <dgm:pt modelId="{83BBE7F3-83EB-4408-A9B1-892C5551FF8D}" type="pres">
      <dgm:prSet presAssocID="{9D34CF95-04D3-4BB5-AA51-B106F13DFB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EC0D8A-03BA-4E75-BC2B-6CD99FA07AAB}" type="pres">
      <dgm:prSet presAssocID="{E8E3C547-5F8B-495E-997B-80519D86DF29}" presName="spacer" presStyleCnt="0"/>
      <dgm:spPr/>
    </dgm:pt>
    <dgm:pt modelId="{AFAA1D5E-FF4B-410E-B761-69E9B2186505}" type="pres">
      <dgm:prSet presAssocID="{93ACDAA3-665B-4EF1-915D-CFAB4FE75A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D1F1AE-915E-45A1-AE41-8265B6948267}" type="pres">
      <dgm:prSet presAssocID="{37405AEF-782B-4173-AD33-927C158CDA49}" presName="spacer" presStyleCnt="0"/>
      <dgm:spPr/>
    </dgm:pt>
    <dgm:pt modelId="{67DB80C8-3C91-4272-916B-5E2A31214191}" type="pres">
      <dgm:prSet presAssocID="{B1DC2939-5957-4B83-90C3-02B565B3DD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692B46-D18A-48F0-8C5F-16B245E03168}" type="presOf" srcId="{9D34CF95-04D3-4BB5-AA51-B106F13DFB03}" destId="{83BBE7F3-83EB-4408-A9B1-892C5551FF8D}" srcOrd="0" destOrd="0" presId="urn:microsoft.com/office/officeart/2005/8/layout/vList2"/>
    <dgm:cxn modelId="{2B64C951-4A38-4498-9334-4FBF9C5F1E2B}" srcId="{99EA8360-9741-43BC-9364-5B3F52B076E0}" destId="{93ACDAA3-665B-4EF1-915D-CFAB4FE75ADB}" srcOrd="1" destOrd="0" parTransId="{A9B29ECF-AEA2-4088-BD1D-CB46C5C48C95}" sibTransId="{37405AEF-782B-4173-AD33-927C158CDA49}"/>
    <dgm:cxn modelId="{0CB5206A-357F-4F89-B990-EEC623B98226}" type="presOf" srcId="{B1DC2939-5957-4B83-90C3-02B565B3DDD2}" destId="{67DB80C8-3C91-4272-916B-5E2A31214191}" srcOrd="0" destOrd="0" presId="urn:microsoft.com/office/officeart/2005/8/layout/vList2"/>
    <dgm:cxn modelId="{11511170-6D1C-4A6F-A34F-2C4A55528B82}" srcId="{99EA8360-9741-43BC-9364-5B3F52B076E0}" destId="{9D34CF95-04D3-4BB5-AA51-B106F13DFB03}" srcOrd="0" destOrd="0" parTransId="{7E36AC59-502C-44E3-B366-7FF710469AF9}" sibTransId="{E8E3C547-5F8B-495E-997B-80519D86DF29}"/>
    <dgm:cxn modelId="{A9667D74-8C24-419F-A14D-5A89BDCA6697}" type="presOf" srcId="{99EA8360-9741-43BC-9364-5B3F52B076E0}" destId="{0664AA19-2DF9-41E3-9524-F4721E086A9D}" srcOrd="0" destOrd="0" presId="urn:microsoft.com/office/officeart/2005/8/layout/vList2"/>
    <dgm:cxn modelId="{3A2AA8CB-1A4D-43CB-924E-2B001C51BBFA}" srcId="{99EA8360-9741-43BC-9364-5B3F52B076E0}" destId="{B1DC2939-5957-4B83-90C3-02B565B3DDD2}" srcOrd="2" destOrd="0" parTransId="{21596B5E-91C6-47B4-BDD4-653FE7C9BF0A}" sibTransId="{FFC87BF4-84E5-45D7-A39B-BF270975E806}"/>
    <dgm:cxn modelId="{B73F69F5-E933-4963-B8AA-5FE0C0920E7F}" type="presOf" srcId="{93ACDAA3-665B-4EF1-915D-CFAB4FE75ADB}" destId="{AFAA1D5E-FF4B-410E-B761-69E9B2186505}" srcOrd="0" destOrd="0" presId="urn:microsoft.com/office/officeart/2005/8/layout/vList2"/>
    <dgm:cxn modelId="{AE4EAA45-E788-45CD-AF68-086E1D9D2A44}" type="presParOf" srcId="{0664AA19-2DF9-41E3-9524-F4721E086A9D}" destId="{83BBE7F3-83EB-4408-A9B1-892C5551FF8D}" srcOrd="0" destOrd="0" presId="urn:microsoft.com/office/officeart/2005/8/layout/vList2"/>
    <dgm:cxn modelId="{6E7DE4AA-D94E-4315-9702-A3B2667EB7B6}" type="presParOf" srcId="{0664AA19-2DF9-41E3-9524-F4721E086A9D}" destId="{6AEC0D8A-03BA-4E75-BC2B-6CD99FA07AAB}" srcOrd="1" destOrd="0" presId="urn:microsoft.com/office/officeart/2005/8/layout/vList2"/>
    <dgm:cxn modelId="{2A0CE865-9493-49B1-9202-D6C800122D3A}" type="presParOf" srcId="{0664AA19-2DF9-41E3-9524-F4721E086A9D}" destId="{AFAA1D5E-FF4B-410E-B761-69E9B2186505}" srcOrd="2" destOrd="0" presId="urn:microsoft.com/office/officeart/2005/8/layout/vList2"/>
    <dgm:cxn modelId="{069F8C0A-0731-4DCF-B264-4E042DCBA799}" type="presParOf" srcId="{0664AA19-2DF9-41E3-9524-F4721E086A9D}" destId="{59D1F1AE-915E-45A1-AE41-8265B6948267}" srcOrd="3" destOrd="0" presId="urn:microsoft.com/office/officeart/2005/8/layout/vList2"/>
    <dgm:cxn modelId="{C3D71167-5D35-4552-B561-40954C7E0390}" type="presParOf" srcId="{0664AA19-2DF9-41E3-9524-F4721E086A9D}" destId="{67DB80C8-3C91-4272-916B-5E2A312141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CFF4FC-EEF1-4B4C-8959-32851259E68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D6E6DE-8D70-44A8-8085-746F35A810C5}">
      <dgm:prSet/>
      <dgm:spPr/>
      <dgm:t>
        <a:bodyPr/>
        <a:lstStyle/>
        <a:p>
          <a:r>
            <a:rPr lang="en-US"/>
            <a:t>Central Office</a:t>
          </a:r>
        </a:p>
      </dgm:t>
    </dgm:pt>
    <dgm:pt modelId="{692F76BE-485D-40AF-835E-87E37E1B1043}" type="parTrans" cxnId="{E9973F8F-1B69-4397-B766-BA01A5A473BD}">
      <dgm:prSet/>
      <dgm:spPr/>
      <dgm:t>
        <a:bodyPr/>
        <a:lstStyle/>
        <a:p>
          <a:endParaRPr lang="en-US"/>
        </a:p>
      </dgm:t>
    </dgm:pt>
    <dgm:pt modelId="{41C8020C-22D2-47D1-9E0A-46223ACC3225}" type="sibTrans" cxnId="{E9973F8F-1B69-4397-B766-BA01A5A473BD}">
      <dgm:prSet/>
      <dgm:spPr/>
      <dgm:t>
        <a:bodyPr/>
        <a:lstStyle/>
        <a:p>
          <a:endParaRPr lang="en-US"/>
        </a:p>
      </dgm:t>
    </dgm:pt>
    <dgm:pt modelId="{12A9587B-D6EA-4ADF-9CA1-7F9A34854B3B}">
      <dgm:prSet/>
      <dgm:spPr/>
      <dgm:t>
        <a:bodyPr/>
        <a:lstStyle/>
        <a:p>
          <a:r>
            <a:rPr lang="en-US"/>
            <a:t>City Gym</a:t>
          </a:r>
        </a:p>
      </dgm:t>
    </dgm:pt>
    <dgm:pt modelId="{6B9BE42E-1783-4901-8C1E-539C295DF304}" type="parTrans" cxnId="{AC5EB6CE-2DCC-4CB2-9FBC-379CA3D83EDA}">
      <dgm:prSet/>
      <dgm:spPr/>
      <dgm:t>
        <a:bodyPr/>
        <a:lstStyle/>
        <a:p>
          <a:endParaRPr lang="en-US"/>
        </a:p>
      </dgm:t>
    </dgm:pt>
    <dgm:pt modelId="{67913A6C-DC71-45E0-91C4-AE35FF239808}" type="sibTrans" cxnId="{AC5EB6CE-2DCC-4CB2-9FBC-379CA3D83EDA}">
      <dgm:prSet/>
      <dgm:spPr/>
      <dgm:t>
        <a:bodyPr/>
        <a:lstStyle/>
        <a:p>
          <a:endParaRPr lang="en-US"/>
        </a:p>
      </dgm:t>
    </dgm:pt>
    <dgm:pt modelId="{6E375324-B180-412A-8287-034B490EE891}">
      <dgm:prSet/>
      <dgm:spPr/>
      <dgm:t>
        <a:bodyPr/>
        <a:lstStyle/>
        <a:p>
          <a:r>
            <a:rPr lang="en-US"/>
            <a:t>Jaycee Building - $150 City Residents/ $250 Non-Residents (4hr minimum)</a:t>
          </a:r>
        </a:p>
      </dgm:t>
    </dgm:pt>
    <dgm:pt modelId="{5F7F25F5-0E08-46D8-B704-0F5DD2C04B1D}" type="parTrans" cxnId="{E0A6195F-A18A-4CFD-BB84-39DF6AFBBA32}">
      <dgm:prSet/>
      <dgm:spPr/>
      <dgm:t>
        <a:bodyPr/>
        <a:lstStyle/>
        <a:p>
          <a:endParaRPr lang="en-US"/>
        </a:p>
      </dgm:t>
    </dgm:pt>
    <dgm:pt modelId="{D52C529C-0F14-4A24-91A3-ED32915B6BD5}" type="sibTrans" cxnId="{E0A6195F-A18A-4CFD-BB84-39DF6AFBBA32}">
      <dgm:prSet/>
      <dgm:spPr/>
      <dgm:t>
        <a:bodyPr/>
        <a:lstStyle/>
        <a:p>
          <a:endParaRPr lang="en-US"/>
        </a:p>
      </dgm:t>
    </dgm:pt>
    <dgm:pt modelId="{A46F6C54-C600-425D-9D51-25B39AB1B530}">
      <dgm:prSet/>
      <dgm:spPr/>
      <dgm:t>
        <a:bodyPr/>
        <a:lstStyle/>
        <a:p>
          <a:r>
            <a:rPr lang="en-US"/>
            <a:t>Senior Building - $150 City Residents/ $250 Non-Residents (4hr minimum)</a:t>
          </a:r>
        </a:p>
      </dgm:t>
    </dgm:pt>
    <dgm:pt modelId="{537F2A99-B1FC-4E03-88ED-DFECE8C408E9}" type="parTrans" cxnId="{B2F57EC9-2453-41DC-9FFD-3C80C98ED073}">
      <dgm:prSet/>
      <dgm:spPr/>
      <dgm:t>
        <a:bodyPr/>
        <a:lstStyle/>
        <a:p>
          <a:endParaRPr lang="en-US"/>
        </a:p>
      </dgm:t>
    </dgm:pt>
    <dgm:pt modelId="{BF8F2F9B-AE3D-4074-9AA4-7D83A53D7716}" type="sibTrans" cxnId="{B2F57EC9-2453-41DC-9FFD-3C80C98ED073}">
      <dgm:prSet/>
      <dgm:spPr/>
      <dgm:t>
        <a:bodyPr/>
        <a:lstStyle/>
        <a:p>
          <a:endParaRPr lang="en-US"/>
        </a:p>
      </dgm:t>
    </dgm:pt>
    <dgm:pt modelId="{36DF6B91-C972-401D-96BF-F2ECA895C1B2}" type="pres">
      <dgm:prSet presAssocID="{75CFF4FC-EEF1-4B4C-8959-32851259E686}" presName="matrix" presStyleCnt="0">
        <dgm:presLayoutVars>
          <dgm:chMax val="1"/>
          <dgm:dir/>
          <dgm:resizeHandles val="exact"/>
        </dgm:presLayoutVars>
      </dgm:prSet>
      <dgm:spPr/>
    </dgm:pt>
    <dgm:pt modelId="{EAAAC5F2-3843-49A8-963A-C5EE8AEA5CC4}" type="pres">
      <dgm:prSet presAssocID="{75CFF4FC-EEF1-4B4C-8959-32851259E686}" presName="diamond" presStyleLbl="bgShp" presStyleIdx="0" presStyleCnt="1"/>
      <dgm:spPr/>
    </dgm:pt>
    <dgm:pt modelId="{988CF7ED-0CFF-420D-BDD3-9F1F5511796B}" type="pres">
      <dgm:prSet presAssocID="{75CFF4FC-EEF1-4B4C-8959-32851259E68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04EA66-109A-4DF1-98FB-4E2E9D92385F}" type="pres">
      <dgm:prSet presAssocID="{75CFF4FC-EEF1-4B4C-8959-32851259E68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5909CC-A268-4794-A9DC-39B3A5BA1ABC}" type="pres">
      <dgm:prSet presAssocID="{75CFF4FC-EEF1-4B4C-8959-32851259E68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89A077-7219-4B7B-8B2F-B5631F4175C8}" type="pres">
      <dgm:prSet presAssocID="{75CFF4FC-EEF1-4B4C-8959-32851259E68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C7CD34B-3D6D-4A6C-B2CC-13BB4BF1244F}" type="presOf" srcId="{6E375324-B180-412A-8287-034B490EE891}" destId="{CF5909CC-A268-4794-A9DC-39B3A5BA1ABC}" srcOrd="0" destOrd="0" presId="urn:microsoft.com/office/officeart/2005/8/layout/matrix3"/>
    <dgm:cxn modelId="{E0A6195F-A18A-4CFD-BB84-39DF6AFBBA32}" srcId="{75CFF4FC-EEF1-4B4C-8959-32851259E686}" destId="{6E375324-B180-412A-8287-034B490EE891}" srcOrd="2" destOrd="0" parTransId="{5F7F25F5-0E08-46D8-B704-0F5DD2C04B1D}" sibTransId="{D52C529C-0F14-4A24-91A3-ED32915B6BD5}"/>
    <dgm:cxn modelId="{E9973F8F-1B69-4397-B766-BA01A5A473BD}" srcId="{75CFF4FC-EEF1-4B4C-8959-32851259E686}" destId="{FFD6E6DE-8D70-44A8-8085-746F35A810C5}" srcOrd="0" destOrd="0" parTransId="{692F76BE-485D-40AF-835E-87E37E1B1043}" sibTransId="{41C8020C-22D2-47D1-9E0A-46223ACC3225}"/>
    <dgm:cxn modelId="{59248A98-934C-43EA-9ABA-CC485B9B4880}" type="presOf" srcId="{75CFF4FC-EEF1-4B4C-8959-32851259E686}" destId="{36DF6B91-C972-401D-96BF-F2ECA895C1B2}" srcOrd="0" destOrd="0" presId="urn:microsoft.com/office/officeart/2005/8/layout/matrix3"/>
    <dgm:cxn modelId="{621224A9-E3DC-4D84-8A9A-831CB5B391A4}" type="presOf" srcId="{12A9587B-D6EA-4ADF-9CA1-7F9A34854B3B}" destId="{3704EA66-109A-4DF1-98FB-4E2E9D92385F}" srcOrd="0" destOrd="0" presId="urn:microsoft.com/office/officeart/2005/8/layout/matrix3"/>
    <dgm:cxn modelId="{B2F57EC9-2453-41DC-9FFD-3C80C98ED073}" srcId="{75CFF4FC-EEF1-4B4C-8959-32851259E686}" destId="{A46F6C54-C600-425D-9D51-25B39AB1B530}" srcOrd="3" destOrd="0" parTransId="{537F2A99-B1FC-4E03-88ED-DFECE8C408E9}" sibTransId="{BF8F2F9B-AE3D-4074-9AA4-7D83A53D7716}"/>
    <dgm:cxn modelId="{AC5EB6CE-2DCC-4CB2-9FBC-379CA3D83EDA}" srcId="{75CFF4FC-EEF1-4B4C-8959-32851259E686}" destId="{12A9587B-D6EA-4ADF-9CA1-7F9A34854B3B}" srcOrd="1" destOrd="0" parTransId="{6B9BE42E-1783-4901-8C1E-539C295DF304}" sibTransId="{67913A6C-DC71-45E0-91C4-AE35FF239808}"/>
    <dgm:cxn modelId="{7FA518DC-DEA0-4FA7-A7E8-75DC204ACC9B}" type="presOf" srcId="{A46F6C54-C600-425D-9D51-25B39AB1B530}" destId="{D989A077-7219-4B7B-8B2F-B5631F4175C8}" srcOrd="0" destOrd="0" presId="urn:microsoft.com/office/officeart/2005/8/layout/matrix3"/>
    <dgm:cxn modelId="{193FD5F4-1D9D-4FE6-926B-278C1F73C711}" type="presOf" srcId="{FFD6E6DE-8D70-44A8-8085-746F35A810C5}" destId="{988CF7ED-0CFF-420D-BDD3-9F1F5511796B}" srcOrd="0" destOrd="0" presId="urn:microsoft.com/office/officeart/2005/8/layout/matrix3"/>
    <dgm:cxn modelId="{C55BF564-D047-4ED8-A9C9-51F43D7A0E52}" type="presParOf" srcId="{36DF6B91-C972-401D-96BF-F2ECA895C1B2}" destId="{EAAAC5F2-3843-49A8-963A-C5EE8AEA5CC4}" srcOrd="0" destOrd="0" presId="urn:microsoft.com/office/officeart/2005/8/layout/matrix3"/>
    <dgm:cxn modelId="{4E83662D-F223-4463-A7E9-96D461B638C2}" type="presParOf" srcId="{36DF6B91-C972-401D-96BF-F2ECA895C1B2}" destId="{988CF7ED-0CFF-420D-BDD3-9F1F5511796B}" srcOrd="1" destOrd="0" presId="urn:microsoft.com/office/officeart/2005/8/layout/matrix3"/>
    <dgm:cxn modelId="{8F5E2719-AB55-4B3D-82EC-160A465BD866}" type="presParOf" srcId="{36DF6B91-C972-401D-96BF-F2ECA895C1B2}" destId="{3704EA66-109A-4DF1-98FB-4E2E9D92385F}" srcOrd="2" destOrd="0" presId="urn:microsoft.com/office/officeart/2005/8/layout/matrix3"/>
    <dgm:cxn modelId="{4D1BC320-398E-4AEF-9590-34C4A6E95853}" type="presParOf" srcId="{36DF6B91-C972-401D-96BF-F2ECA895C1B2}" destId="{CF5909CC-A268-4794-A9DC-39B3A5BA1ABC}" srcOrd="3" destOrd="0" presId="urn:microsoft.com/office/officeart/2005/8/layout/matrix3"/>
    <dgm:cxn modelId="{27418F56-9678-4872-A0E6-2EA164EFDAA5}" type="presParOf" srcId="{36DF6B91-C972-401D-96BF-F2ECA895C1B2}" destId="{D989A077-7219-4B7B-8B2F-B5631F4175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A576C-15D4-4F67-A9C3-018D0131832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3C4394-201B-4DA4-BA81-98D31BDF3381}">
      <dgm:prSet/>
      <dgm:spPr/>
      <dgm:t>
        <a:bodyPr/>
        <a:lstStyle/>
        <a:p>
          <a:r>
            <a:rPr lang="en-US"/>
            <a:t>Bay St. Overlook</a:t>
          </a:r>
        </a:p>
      </dgm:t>
    </dgm:pt>
    <dgm:pt modelId="{E26E4283-D001-4307-A0A9-D79282B4B9BD}" type="parTrans" cxnId="{69925839-C78A-4CEB-BCB0-A39BC7DA4674}">
      <dgm:prSet/>
      <dgm:spPr/>
      <dgm:t>
        <a:bodyPr/>
        <a:lstStyle/>
        <a:p>
          <a:endParaRPr lang="en-US"/>
        </a:p>
      </dgm:t>
    </dgm:pt>
    <dgm:pt modelId="{E9323FF0-17E6-434A-A293-A62CA8657576}" type="sibTrans" cxnId="{69925839-C78A-4CEB-BCB0-A39BC7DA4674}">
      <dgm:prSet/>
      <dgm:spPr/>
      <dgm:t>
        <a:bodyPr/>
        <a:lstStyle/>
        <a:p>
          <a:endParaRPr lang="en-US"/>
        </a:p>
      </dgm:t>
    </dgm:pt>
    <dgm:pt modelId="{9B4B1167-1C13-4B56-81C7-EAEC99556936}">
      <dgm:prSet/>
      <dgm:spPr/>
      <dgm:t>
        <a:bodyPr/>
        <a:lstStyle/>
        <a:p>
          <a:r>
            <a:rPr lang="en-US"/>
            <a:t>City Dock</a:t>
          </a:r>
        </a:p>
      </dgm:t>
    </dgm:pt>
    <dgm:pt modelId="{67065B16-4DA3-4CA0-A2DC-2E0206B93152}" type="parTrans" cxnId="{EA702762-9A4D-4E7D-B60A-D4D8D12708AD}">
      <dgm:prSet/>
      <dgm:spPr/>
      <dgm:t>
        <a:bodyPr/>
        <a:lstStyle/>
        <a:p>
          <a:endParaRPr lang="en-US"/>
        </a:p>
      </dgm:t>
    </dgm:pt>
    <dgm:pt modelId="{6587BDB0-8DE7-49EE-A598-978D1AC1B51D}" type="sibTrans" cxnId="{EA702762-9A4D-4E7D-B60A-D4D8D12708AD}">
      <dgm:prSet/>
      <dgm:spPr/>
      <dgm:t>
        <a:bodyPr/>
        <a:lstStyle/>
        <a:p>
          <a:endParaRPr lang="en-US"/>
        </a:p>
      </dgm:t>
    </dgm:pt>
    <dgm:pt modelId="{2E90F2FB-5A3D-4932-BAC6-E6F07ADACFF1}">
      <dgm:prSet/>
      <dgm:spPr/>
      <dgm:t>
        <a:bodyPr/>
        <a:lstStyle/>
        <a:p>
          <a:r>
            <a:rPr lang="en-US"/>
            <a:t>City Pier</a:t>
          </a:r>
        </a:p>
      </dgm:t>
    </dgm:pt>
    <dgm:pt modelId="{019A91DA-3ADA-4FB7-9B01-DE5B0F6D40B9}" type="parTrans" cxnId="{9BE4A941-3EBF-4111-8BA8-448E9DADDC4A}">
      <dgm:prSet/>
      <dgm:spPr/>
      <dgm:t>
        <a:bodyPr/>
        <a:lstStyle/>
        <a:p>
          <a:endParaRPr lang="en-US"/>
        </a:p>
      </dgm:t>
    </dgm:pt>
    <dgm:pt modelId="{54A5BBAF-1B87-45CA-B9BB-EC160865C074}" type="sibTrans" cxnId="{9BE4A941-3EBF-4111-8BA8-448E9DADDC4A}">
      <dgm:prSet/>
      <dgm:spPr/>
      <dgm:t>
        <a:bodyPr/>
        <a:lstStyle/>
        <a:p>
          <a:endParaRPr lang="en-US"/>
        </a:p>
      </dgm:t>
    </dgm:pt>
    <dgm:pt modelId="{C49AAEEB-12E6-4D7F-8640-B97AAEDB8862}">
      <dgm:prSet/>
      <dgm:spPr/>
      <dgm:t>
        <a:bodyPr/>
        <a:lstStyle/>
        <a:p>
          <a:r>
            <a:rPr lang="en-US"/>
            <a:t>Ft. Johnston Tennis Court</a:t>
          </a:r>
        </a:p>
      </dgm:t>
    </dgm:pt>
    <dgm:pt modelId="{086A60F6-6E2D-4B98-AB34-16CC1EE4FF45}" type="parTrans" cxnId="{903A3F10-D9EB-43BA-82AC-7CD25E4AE3BB}">
      <dgm:prSet/>
      <dgm:spPr/>
      <dgm:t>
        <a:bodyPr/>
        <a:lstStyle/>
        <a:p>
          <a:endParaRPr lang="en-US"/>
        </a:p>
      </dgm:t>
    </dgm:pt>
    <dgm:pt modelId="{E6F4EACB-1EF2-4B1A-8ADE-CDD6DEAFBB92}" type="sibTrans" cxnId="{903A3F10-D9EB-43BA-82AC-7CD25E4AE3BB}">
      <dgm:prSet/>
      <dgm:spPr/>
      <dgm:t>
        <a:bodyPr/>
        <a:lstStyle/>
        <a:p>
          <a:endParaRPr lang="en-US"/>
        </a:p>
      </dgm:t>
    </dgm:pt>
    <dgm:pt modelId="{C09AE321-5E9F-47EA-A9E3-A24E782FC6E1}">
      <dgm:prSet/>
      <dgm:spPr/>
      <dgm:t>
        <a:bodyPr/>
        <a:lstStyle/>
        <a:p>
          <a:r>
            <a:rPr lang="en-US"/>
            <a:t>Garrison Lawn</a:t>
          </a:r>
        </a:p>
      </dgm:t>
    </dgm:pt>
    <dgm:pt modelId="{D1A4EB5A-F166-44C0-A9B5-450088C1CD7D}" type="parTrans" cxnId="{DEBA25B3-E6BD-4F1E-B4F5-0FFC9A789061}">
      <dgm:prSet/>
      <dgm:spPr/>
      <dgm:t>
        <a:bodyPr/>
        <a:lstStyle/>
        <a:p>
          <a:endParaRPr lang="en-US"/>
        </a:p>
      </dgm:t>
    </dgm:pt>
    <dgm:pt modelId="{DC49E37D-845B-4E4B-875D-CA222F72E357}" type="sibTrans" cxnId="{DEBA25B3-E6BD-4F1E-B4F5-0FFC9A789061}">
      <dgm:prSet/>
      <dgm:spPr/>
      <dgm:t>
        <a:bodyPr/>
        <a:lstStyle/>
        <a:p>
          <a:endParaRPr lang="en-US"/>
        </a:p>
      </dgm:t>
    </dgm:pt>
    <dgm:pt modelId="{1655D0D7-4EC9-44F3-8E76-F43FD1AED797}">
      <dgm:prSet/>
      <dgm:spPr/>
      <dgm:t>
        <a:bodyPr/>
        <a:lstStyle/>
        <a:p>
          <a:r>
            <a:rPr lang="en-US"/>
            <a:t>Historic Riverwalk</a:t>
          </a:r>
        </a:p>
      </dgm:t>
    </dgm:pt>
    <dgm:pt modelId="{C192F916-634D-4EF8-8FFB-4F30020A0A05}" type="parTrans" cxnId="{440F9878-0BAB-46C2-8BDB-F3DC649D9058}">
      <dgm:prSet/>
      <dgm:spPr/>
      <dgm:t>
        <a:bodyPr/>
        <a:lstStyle/>
        <a:p>
          <a:endParaRPr lang="en-US"/>
        </a:p>
      </dgm:t>
    </dgm:pt>
    <dgm:pt modelId="{99A16A19-A2D0-4F06-896F-BC71799DAE57}" type="sibTrans" cxnId="{440F9878-0BAB-46C2-8BDB-F3DC649D9058}">
      <dgm:prSet/>
      <dgm:spPr/>
      <dgm:t>
        <a:bodyPr/>
        <a:lstStyle/>
        <a:p>
          <a:endParaRPr lang="en-US"/>
        </a:p>
      </dgm:t>
    </dgm:pt>
    <dgm:pt modelId="{4BDBAAE0-CA6E-4CD2-9E8F-B8C726F559C1}">
      <dgm:prSet/>
      <dgm:spPr/>
      <dgm:t>
        <a:bodyPr/>
        <a:lstStyle/>
        <a:p>
          <a:r>
            <a:rPr lang="en-US"/>
            <a:t>Kayak Launch</a:t>
          </a:r>
        </a:p>
      </dgm:t>
    </dgm:pt>
    <dgm:pt modelId="{CC3CDD02-844B-4C5D-BE07-F18D86188FC8}" type="parTrans" cxnId="{B044D1C2-C7AE-4310-BD66-86B8666DF48E}">
      <dgm:prSet/>
      <dgm:spPr/>
      <dgm:t>
        <a:bodyPr/>
        <a:lstStyle/>
        <a:p>
          <a:endParaRPr lang="en-US"/>
        </a:p>
      </dgm:t>
    </dgm:pt>
    <dgm:pt modelId="{59F97B64-688D-42FD-8FFB-EC78ABEA5717}" type="sibTrans" cxnId="{B044D1C2-C7AE-4310-BD66-86B8666DF48E}">
      <dgm:prSet/>
      <dgm:spPr/>
      <dgm:t>
        <a:bodyPr/>
        <a:lstStyle/>
        <a:p>
          <a:endParaRPr lang="en-US"/>
        </a:p>
      </dgm:t>
    </dgm:pt>
    <dgm:pt modelId="{4C26E39F-992C-429C-B3E6-5BFF4A20BAD9}">
      <dgm:prSet/>
      <dgm:spPr/>
      <dgm:t>
        <a:bodyPr/>
        <a:lstStyle/>
        <a:p>
          <a:r>
            <a:rPr lang="en-US"/>
            <a:t>Lowe-White Tennis Court</a:t>
          </a:r>
        </a:p>
      </dgm:t>
    </dgm:pt>
    <dgm:pt modelId="{1882AEA8-FD3C-4699-B3D8-850851D76601}" type="parTrans" cxnId="{07010E2B-3ED4-495A-BA64-7CC51752D59F}">
      <dgm:prSet/>
      <dgm:spPr/>
      <dgm:t>
        <a:bodyPr/>
        <a:lstStyle/>
        <a:p>
          <a:endParaRPr lang="en-US"/>
        </a:p>
      </dgm:t>
    </dgm:pt>
    <dgm:pt modelId="{1D7CBD91-110F-49B8-ADEA-D2CDAA58B38B}" type="sibTrans" cxnId="{07010E2B-3ED4-495A-BA64-7CC51752D59F}">
      <dgm:prSet/>
      <dgm:spPr/>
      <dgm:t>
        <a:bodyPr/>
        <a:lstStyle/>
        <a:p>
          <a:endParaRPr lang="en-US"/>
        </a:p>
      </dgm:t>
    </dgm:pt>
    <dgm:pt modelId="{CF17092E-4F5C-4BF3-800C-EB2C361B311E}">
      <dgm:prSet/>
      <dgm:spPr/>
      <dgm:t>
        <a:bodyPr/>
        <a:lstStyle/>
        <a:p>
          <a:r>
            <a:rPr lang="en-US"/>
            <a:t>Riverwalk/Salt Marsh Gazebo</a:t>
          </a:r>
        </a:p>
      </dgm:t>
    </dgm:pt>
    <dgm:pt modelId="{88A34E3A-C6FE-480E-84DE-440C71E346A6}" type="parTrans" cxnId="{B2BB5B2B-1E1D-4F4E-AA7A-D58FC14CE18C}">
      <dgm:prSet/>
      <dgm:spPr/>
      <dgm:t>
        <a:bodyPr/>
        <a:lstStyle/>
        <a:p>
          <a:endParaRPr lang="en-US"/>
        </a:p>
      </dgm:t>
    </dgm:pt>
    <dgm:pt modelId="{172C2DDF-06E5-4B89-9167-28D93FA5359C}" type="sibTrans" cxnId="{B2BB5B2B-1E1D-4F4E-AA7A-D58FC14CE18C}">
      <dgm:prSet/>
      <dgm:spPr/>
      <dgm:t>
        <a:bodyPr/>
        <a:lstStyle/>
        <a:p>
          <a:endParaRPr lang="en-US"/>
        </a:p>
      </dgm:t>
    </dgm:pt>
    <dgm:pt modelId="{06342526-7638-4333-96AF-16FC15E1C7B9}" type="pres">
      <dgm:prSet presAssocID="{571A576C-15D4-4F67-A9C3-018D0131832D}" presName="diagram" presStyleCnt="0">
        <dgm:presLayoutVars>
          <dgm:dir/>
          <dgm:resizeHandles val="exact"/>
        </dgm:presLayoutVars>
      </dgm:prSet>
      <dgm:spPr/>
    </dgm:pt>
    <dgm:pt modelId="{FE35E81D-7EF8-4DF0-B3CC-772810EA97DF}" type="pres">
      <dgm:prSet presAssocID="{FF3C4394-201B-4DA4-BA81-98D31BDF3381}" presName="node" presStyleLbl="node1" presStyleIdx="0" presStyleCnt="9">
        <dgm:presLayoutVars>
          <dgm:bulletEnabled val="1"/>
        </dgm:presLayoutVars>
      </dgm:prSet>
      <dgm:spPr/>
    </dgm:pt>
    <dgm:pt modelId="{6A7CE974-78B4-4EAD-AE45-9830F685C588}" type="pres">
      <dgm:prSet presAssocID="{E9323FF0-17E6-434A-A293-A62CA8657576}" presName="sibTrans" presStyleCnt="0"/>
      <dgm:spPr/>
    </dgm:pt>
    <dgm:pt modelId="{1E681CE3-38F1-4563-B093-5E01A8223305}" type="pres">
      <dgm:prSet presAssocID="{9B4B1167-1C13-4B56-81C7-EAEC99556936}" presName="node" presStyleLbl="node1" presStyleIdx="1" presStyleCnt="9">
        <dgm:presLayoutVars>
          <dgm:bulletEnabled val="1"/>
        </dgm:presLayoutVars>
      </dgm:prSet>
      <dgm:spPr/>
    </dgm:pt>
    <dgm:pt modelId="{7FE2B926-2A16-4480-BCE5-8D44B6726B5E}" type="pres">
      <dgm:prSet presAssocID="{6587BDB0-8DE7-49EE-A598-978D1AC1B51D}" presName="sibTrans" presStyleCnt="0"/>
      <dgm:spPr/>
    </dgm:pt>
    <dgm:pt modelId="{890764CE-C369-41B0-8B2B-D01B3587E5EE}" type="pres">
      <dgm:prSet presAssocID="{2E90F2FB-5A3D-4932-BAC6-E6F07ADACFF1}" presName="node" presStyleLbl="node1" presStyleIdx="2" presStyleCnt="9">
        <dgm:presLayoutVars>
          <dgm:bulletEnabled val="1"/>
        </dgm:presLayoutVars>
      </dgm:prSet>
      <dgm:spPr/>
    </dgm:pt>
    <dgm:pt modelId="{50919DAC-0DEC-48A0-99B3-7A6E85629A3E}" type="pres">
      <dgm:prSet presAssocID="{54A5BBAF-1B87-45CA-B9BB-EC160865C074}" presName="sibTrans" presStyleCnt="0"/>
      <dgm:spPr/>
    </dgm:pt>
    <dgm:pt modelId="{ABBFF1C1-878C-4081-9B55-BFB589FEF30F}" type="pres">
      <dgm:prSet presAssocID="{C49AAEEB-12E6-4D7F-8640-B97AAEDB8862}" presName="node" presStyleLbl="node1" presStyleIdx="3" presStyleCnt="9">
        <dgm:presLayoutVars>
          <dgm:bulletEnabled val="1"/>
        </dgm:presLayoutVars>
      </dgm:prSet>
      <dgm:spPr/>
    </dgm:pt>
    <dgm:pt modelId="{36E16CA8-25B0-49DB-8EED-D030D503819B}" type="pres">
      <dgm:prSet presAssocID="{E6F4EACB-1EF2-4B1A-8ADE-CDD6DEAFBB92}" presName="sibTrans" presStyleCnt="0"/>
      <dgm:spPr/>
    </dgm:pt>
    <dgm:pt modelId="{24269C1C-2A47-4A12-B444-7674C9A35977}" type="pres">
      <dgm:prSet presAssocID="{C09AE321-5E9F-47EA-A9E3-A24E782FC6E1}" presName="node" presStyleLbl="node1" presStyleIdx="4" presStyleCnt="9">
        <dgm:presLayoutVars>
          <dgm:bulletEnabled val="1"/>
        </dgm:presLayoutVars>
      </dgm:prSet>
      <dgm:spPr/>
    </dgm:pt>
    <dgm:pt modelId="{93725873-F748-4DE4-830B-9BFF84CA7683}" type="pres">
      <dgm:prSet presAssocID="{DC49E37D-845B-4E4B-875D-CA222F72E357}" presName="sibTrans" presStyleCnt="0"/>
      <dgm:spPr/>
    </dgm:pt>
    <dgm:pt modelId="{9772360F-A923-4F88-9FE5-74E5143BAEF4}" type="pres">
      <dgm:prSet presAssocID="{1655D0D7-4EC9-44F3-8E76-F43FD1AED797}" presName="node" presStyleLbl="node1" presStyleIdx="5" presStyleCnt="9">
        <dgm:presLayoutVars>
          <dgm:bulletEnabled val="1"/>
        </dgm:presLayoutVars>
      </dgm:prSet>
      <dgm:spPr/>
    </dgm:pt>
    <dgm:pt modelId="{6C775B61-1124-491C-9551-96D81D5C5C00}" type="pres">
      <dgm:prSet presAssocID="{99A16A19-A2D0-4F06-896F-BC71799DAE57}" presName="sibTrans" presStyleCnt="0"/>
      <dgm:spPr/>
    </dgm:pt>
    <dgm:pt modelId="{6F79A213-4081-4C29-BAB6-B8C03A135FDD}" type="pres">
      <dgm:prSet presAssocID="{4BDBAAE0-CA6E-4CD2-9E8F-B8C726F559C1}" presName="node" presStyleLbl="node1" presStyleIdx="6" presStyleCnt="9">
        <dgm:presLayoutVars>
          <dgm:bulletEnabled val="1"/>
        </dgm:presLayoutVars>
      </dgm:prSet>
      <dgm:spPr/>
    </dgm:pt>
    <dgm:pt modelId="{5986E8C6-7886-4111-8ADE-D2E61F8CB706}" type="pres">
      <dgm:prSet presAssocID="{59F97B64-688D-42FD-8FFB-EC78ABEA5717}" presName="sibTrans" presStyleCnt="0"/>
      <dgm:spPr/>
    </dgm:pt>
    <dgm:pt modelId="{0771DF7F-1B5E-42C0-893F-2F03894D9B01}" type="pres">
      <dgm:prSet presAssocID="{4C26E39F-992C-429C-B3E6-5BFF4A20BAD9}" presName="node" presStyleLbl="node1" presStyleIdx="7" presStyleCnt="9">
        <dgm:presLayoutVars>
          <dgm:bulletEnabled val="1"/>
        </dgm:presLayoutVars>
      </dgm:prSet>
      <dgm:spPr/>
    </dgm:pt>
    <dgm:pt modelId="{C32FE02A-A4E1-42D5-B928-C9E8C1E4428C}" type="pres">
      <dgm:prSet presAssocID="{1D7CBD91-110F-49B8-ADEA-D2CDAA58B38B}" presName="sibTrans" presStyleCnt="0"/>
      <dgm:spPr/>
    </dgm:pt>
    <dgm:pt modelId="{DC710B73-90B2-4386-8D33-17195598E5CE}" type="pres">
      <dgm:prSet presAssocID="{CF17092E-4F5C-4BF3-800C-EB2C361B311E}" presName="node" presStyleLbl="node1" presStyleIdx="8" presStyleCnt="9">
        <dgm:presLayoutVars>
          <dgm:bulletEnabled val="1"/>
        </dgm:presLayoutVars>
      </dgm:prSet>
      <dgm:spPr/>
    </dgm:pt>
  </dgm:ptLst>
  <dgm:cxnLst>
    <dgm:cxn modelId="{64C6880A-D00C-429D-9E71-0DEEE883808E}" type="presOf" srcId="{CF17092E-4F5C-4BF3-800C-EB2C361B311E}" destId="{DC710B73-90B2-4386-8D33-17195598E5CE}" srcOrd="0" destOrd="0" presId="urn:microsoft.com/office/officeart/2005/8/layout/default"/>
    <dgm:cxn modelId="{903A3F10-D9EB-43BA-82AC-7CD25E4AE3BB}" srcId="{571A576C-15D4-4F67-A9C3-018D0131832D}" destId="{C49AAEEB-12E6-4D7F-8640-B97AAEDB8862}" srcOrd="3" destOrd="0" parTransId="{086A60F6-6E2D-4B98-AB34-16CC1EE4FF45}" sibTransId="{E6F4EACB-1EF2-4B1A-8ADE-CDD6DEAFBB92}"/>
    <dgm:cxn modelId="{2151DE10-7BB0-432C-9734-8F9D4C6DFC02}" type="presOf" srcId="{C49AAEEB-12E6-4D7F-8640-B97AAEDB8862}" destId="{ABBFF1C1-878C-4081-9B55-BFB589FEF30F}" srcOrd="0" destOrd="0" presId="urn:microsoft.com/office/officeart/2005/8/layout/default"/>
    <dgm:cxn modelId="{5C810414-C8DC-4D5E-ADE3-17A1DA2C4DB1}" type="presOf" srcId="{2E90F2FB-5A3D-4932-BAC6-E6F07ADACFF1}" destId="{890764CE-C369-41B0-8B2B-D01B3587E5EE}" srcOrd="0" destOrd="0" presId="urn:microsoft.com/office/officeart/2005/8/layout/default"/>
    <dgm:cxn modelId="{07010E2B-3ED4-495A-BA64-7CC51752D59F}" srcId="{571A576C-15D4-4F67-A9C3-018D0131832D}" destId="{4C26E39F-992C-429C-B3E6-5BFF4A20BAD9}" srcOrd="7" destOrd="0" parTransId="{1882AEA8-FD3C-4699-B3D8-850851D76601}" sibTransId="{1D7CBD91-110F-49B8-ADEA-D2CDAA58B38B}"/>
    <dgm:cxn modelId="{B2BB5B2B-1E1D-4F4E-AA7A-D58FC14CE18C}" srcId="{571A576C-15D4-4F67-A9C3-018D0131832D}" destId="{CF17092E-4F5C-4BF3-800C-EB2C361B311E}" srcOrd="8" destOrd="0" parTransId="{88A34E3A-C6FE-480E-84DE-440C71E346A6}" sibTransId="{172C2DDF-06E5-4B89-9167-28D93FA5359C}"/>
    <dgm:cxn modelId="{69925839-C78A-4CEB-BCB0-A39BC7DA4674}" srcId="{571A576C-15D4-4F67-A9C3-018D0131832D}" destId="{FF3C4394-201B-4DA4-BA81-98D31BDF3381}" srcOrd="0" destOrd="0" parTransId="{E26E4283-D001-4307-A0A9-D79282B4B9BD}" sibTransId="{E9323FF0-17E6-434A-A293-A62CA8657576}"/>
    <dgm:cxn modelId="{9BE4A941-3EBF-4111-8BA8-448E9DADDC4A}" srcId="{571A576C-15D4-4F67-A9C3-018D0131832D}" destId="{2E90F2FB-5A3D-4932-BAC6-E6F07ADACFF1}" srcOrd="2" destOrd="0" parTransId="{019A91DA-3ADA-4FB7-9B01-DE5B0F6D40B9}" sibTransId="{54A5BBAF-1B87-45CA-B9BB-EC160865C074}"/>
    <dgm:cxn modelId="{8F120244-4FD5-49D0-A00C-B8003E87E84E}" type="presOf" srcId="{4BDBAAE0-CA6E-4CD2-9E8F-B8C726F559C1}" destId="{6F79A213-4081-4C29-BAB6-B8C03A135FDD}" srcOrd="0" destOrd="0" presId="urn:microsoft.com/office/officeart/2005/8/layout/default"/>
    <dgm:cxn modelId="{EA702762-9A4D-4E7D-B60A-D4D8D12708AD}" srcId="{571A576C-15D4-4F67-A9C3-018D0131832D}" destId="{9B4B1167-1C13-4B56-81C7-EAEC99556936}" srcOrd="1" destOrd="0" parTransId="{67065B16-4DA3-4CA0-A2DC-2E0206B93152}" sibTransId="{6587BDB0-8DE7-49EE-A598-978D1AC1B51D}"/>
    <dgm:cxn modelId="{49FBCA65-F49F-40F7-85B2-AE0CE13F7ED7}" type="presOf" srcId="{4C26E39F-992C-429C-B3E6-5BFF4A20BAD9}" destId="{0771DF7F-1B5E-42C0-893F-2F03894D9B01}" srcOrd="0" destOrd="0" presId="urn:microsoft.com/office/officeart/2005/8/layout/default"/>
    <dgm:cxn modelId="{440F9878-0BAB-46C2-8BDB-F3DC649D9058}" srcId="{571A576C-15D4-4F67-A9C3-018D0131832D}" destId="{1655D0D7-4EC9-44F3-8E76-F43FD1AED797}" srcOrd="5" destOrd="0" parTransId="{C192F916-634D-4EF8-8FFB-4F30020A0A05}" sibTransId="{99A16A19-A2D0-4F06-896F-BC71799DAE57}"/>
    <dgm:cxn modelId="{E012AB7F-AEAD-44FC-8284-DBAE41974E89}" type="presOf" srcId="{C09AE321-5E9F-47EA-A9E3-A24E782FC6E1}" destId="{24269C1C-2A47-4A12-B444-7674C9A35977}" srcOrd="0" destOrd="0" presId="urn:microsoft.com/office/officeart/2005/8/layout/default"/>
    <dgm:cxn modelId="{1CCF3784-CEBE-4A57-806F-27364C1E480C}" type="presOf" srcId="{1655D0D7-4EC9-44F3-8E76-F43FD1AED797}" destId="{9772360F-A923-4F88-9FE5-74E5143BAEF4}" srcOrd="0" destOrd="0" presId="urn:microsoft.com/office/officeart/2005/8/layout/default"/>
    <dgm:cxn modelId="{B47FF39D-9B9D-4E8F-8A3C-DCAAA75EA741}" type="presOf" srcId="{571A576C-15D4-4F67-A9C3-018D0131832D}" destId="{06342526-7638-4333-96AF-16FC15E1C7B9}" srcOrd="0" destOrd="0" presId="urn:microsoft.com/office/officeart/2005/8/layout/default"/>
    <dgm:cxn modelId="{5D14E5AE-85A5-4272-8F1B-A28FBFD0F0FE}" type="presOf" srcId="{9B4B1167-1C13-4B56-81C7-EAEC99556936}" destId="{1E681CE3-38F1-4563-B093-5E01A8223305}" srcOrd="0" destOrd="0" presId="urn:microsoft.com/office/officeart/2005/8/layout/default"/>
    <dgm:cxn modelId="{DEBA25B3-E6BD-4F1E-B4F5-0FFC9A789061}" srcId="{571A576C-15D4-4F67-A9C3-018D0131832D}" destId="{C09AE321-5E9F-47EA-A9E3-A24E782FC6E1}" srcOrd="4" destOrd="0" parTransId="{D1A4EB5A-F166-44C0-A9B5-450088C1CD7D}" sibTransId="{DC49E37D-845B-4E4B-875D-CA222F72E357}"/>
    <dgm:cxn modelId="{B044D1C2-C7AE-4310-BD66-86B8666DF48E}" srcId="{571A576C-15D4-4F67-A9C3-018D0131832D}" destId="{4BDBAAE0-CA6E-4CD2-9E8F-B8C726F559C1}" srcOrd="6" destOrd="0" parTransId="{CC3CDD02-844B-4C5D-BE07-F18D86188FC8}" sibTransId="{59F97B64-688D-42FD-8FFB-EC78ABEA5717}"/>
    <dgm:cxn modelId="{BE36ADE4-E91E-4057-B9D3-4C3E691D0C60}" type="presOf" srcId="{FF3C4394-201B-4DA4-BA81-98D31BDF3381}" destId="{FE35E81D-7EF8-4DF0-B3CC-772810EA97DF}" srcOrd="0" destOrd="0" presId="urn:microsoft.com/office/officeart/2005/8/layout/default"/>
    <dgm:cxn modelId="{5C9473DF-8602-4A5F-A7A7-87876735AA88}" type="presParOf" srcId="{06342526-7638-4333-96AF-16FC15E1C7B9}" destId="{FE35E81D-7EF8-4DF0-B3CC-772810EA97DF}" srcOrd="0" destOrd="0" presId="urn:microsoft.com/office/officeart/2005/8/layout/default"/>
    <dgm:cxn modelId="{549E57E7-41DF-4693-BFBC-5DD4F2DF94B8}" type="presParOf" srcId="{06342526-7638-4333-96AF-16FC15E1C7B9}" destId="{6A7CE974-78B4-4EAD-AE45-9830F685C588}" srcOrd="1" destOrd="0" presId="urn:microsoft.com/office/officeart/2005/8/layout/default"/>
    <dgm:cxn modelId="{00C02645-DE77-4D87-BE4F-502747D3D1C2}" type="presParOf" srcId="{06342526-7638-4333-96AF-16FC15E1C7B9}" destId="{1E681CE3-38F1-4563-B093-5E01A8223305}" srcOrd="2" destOrd="0" presId="urn:microsoft.com/office/officeart/2005/8/layout/default"/>
    <dgm:cxn modelId="{A9DF96FF-08DA-4782-8522-1E20C7FC8E6B}" type="presParOf" srcId="{06342526-7638-4333-96AF-16FC15E1C7B9}" destId="{7FE2B926-2A16-4480-BCE5-8D44B6726B5E}" srcOrd="3" destOrd="0" presId="urn:microsoft.com/office/officeart/2005/8/layout/default"/>
    <dgm:cxn modelId="{64C9A13C-1B59-43BB-BCAB-21DCB38D819B}" type="presParOf" srcId="{06342526-7638-4333-96AF-16FC15E1C7B9}" destId="{890764CE-C369-41B0-8B2B-D01B3587E5EE}" srcOrd="4" destOrd="0" presId="urn:microsoft.com/office/officeart/2005/8/layout/default"/>
    <dgm:cxn modelId="{318AAF09-CF9B-4E3C-A68E-E412120D8337}" type="presParOf" srcId="{06342526-7638-4333-96AF-16FC15E1C7B9}" destId="{50919DAC-0DEC-48A0-99B3-7A6E85629A3E}" srcOrd="5" destOrd="0" presId="urn:microsoft.com/office/officeart/2005/8/layout/default"/>
    <dgm:cxn modelId="{125411A8-294C-4E25-8446-D0CE3A8FC5B5}" type="presParOf" srcId="{06342526-7638-4333-96AF-16FC15E1C7B9}" destId="{ABBFF1C1-878C-4081-9B55-BFB589FEF30F}" srcOrd="6" destOrd="0" presId="urn:microsoft.com/office/officeart/2005/8/layout/default"/>
    <dgm:cxn modelId="{2B425AC3-4E3B-45FF-B426-C0EFE369C0E7}" type="presParOf" srcId="{06342526-7638-4333-96AF-16FC15E1C7B9}" destId="{36E16CA8-25B0-49DB-8EED-D030D503819B}" srcOrd="7" destOrd="0" presId="urn:microsoft.com/office/officeart/2005/8/layout/default"/>
    <dgm:cxn modelId="{32611B9D-2281-4B7D-81AE-E2FC3C79BCFD}" type="presParOf" srcId="{06342526-7638-4333-96AF-16FC15E1C7B9}" destId="{24269C1C-2A47-4A12-B444-7674C9A35977}" srcOrd="8" destOrd="0" presId="urn:microsoft.com/office/officeart/2005/8/layout/default"/>
    <dgm:cxn modelId="{18C590F4-759B-4CC2-9CC8-0146EA17F5A3}" type="presParOf" srcId="{06342526-7638-4333-96AF-16FC15E1C7B9}" destId="{93725873-F748-4DE4-830B-9BFF84CA7683}" srcOrd="9" destOrd="0" presId="urn:microsoft.com/office/officeart/2005/8/layout/default"/>
    <dgm:cxn modelId="{24967020-72A7-4C77-9065-FAEFD0D63794}" type="presParOf" srcId="{06342526-7638-4333-96AF-16FC15E1C7B9}" destId="{9772360F-A923-4F88-9FE5-74E5143BAEF4}" srcOrd="10" destOrd="0" presId="urn:microsoft.com/office/officeart/2005/8/layout/default"/>
    <dgm:cxn modelId="{8306817A-700E-4453-9451-BC5085035B22}" type="presParOf" srcId="{06342526-7638-4333-96AF-16FC15E1C7B9}" destId="{6C775B61-1124-491C-9551-96D81D5C5C00}" srcOrd="11" destOrd="0" presId="urn:microsoft.com/office/officeart/2005/8/layout/default"/>
    <dgm:cxn modelId="{ADA3E225-323F-48DA-80AC-1E915A11D2F1}" type="presParOf" srcId="{06342526-7638-4333-96AF-16FC15E1C7B9}" destId="{6F79A213-4081-4C29-BAB6-B8C03A135FDD}" srcOrd="12" destOrd="0" presId="urn:microsoft.com/office/officeart/2005/8/layout/default"/>
    <dgm:cxn modelId="{3A3736A7-6871-4133-9184-433A0C0D0691}" type="presParOf" srcId="{06342526-7638-4333-96AF-16FC15E1C7B9}" destId="{5986E8C6-7886-4111-8ADE-D2E61F8CB706}" srcOrd="13" destOrd="0" presId="urn:microsoft.com/office/officeart/2005/8/layout/default"/>
    <dgm:cxn modelId="{B9AF22FC-5DFC-4F6A-8AC8-67992E2F4C78}" type="presParOf" srcId="{06342526-7638-4333-96AF-16FC15E1C7B9}" destId="{0771DF7F-1B5E-42C0-893F-2F03894D9B01}" srcOrd="14" destOrd="0" presId="urn:microsoft.com/office/officeart/2005/8/layout/default"/>
    <dgm:cxn modelId="{5682CD56-2305-484A-99EC-EDDEFAE692B6}" type="presParOf" srcId="{06342526-7638-4333-96AF-16FC15E1C7B9}" destId="{C32FE02A-A4E1-42D5-B928-C9E8C1E4428C}" srcOrd="15" destOrd="0" presId="urn:microsoft.com/office/officeart/2005/8/layout/default"/>
    <dgm:cxn modelId="{C4B5DA2A-B514-4229-990C-339635B541A7}" type="presParOf" srcId="{06342526-7638-4333-96AF-16FC15E1C7B9}" destId="{DC710B73-90B2-4386-8D33-17195598E5C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15A897-1D65-469E-AE8B-E902A53A282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99BE30-4803-429C-8810-01BB23E1504F}">
      <dgm:prSet/>
      <dgm:spPr/>
      <dgm:t>
        <a:bodyPr/>
        <a:lstStyle/>
        <a:p>
          <a:r>
            <a:rPr lang="en-US"/>
            <a:t>9</a:t>
          </a:r>
          <a:r>
            <a:rPr lang="en-US" baseline="30000"/>
            <a:t>th</a:t>
          </a:r>
          <a:r>
            <a:rPr lang="en-US"/>
            <a:t> St. Park</a:t>
          </a:r>
        </a:p>
      </dgm:t>
    </dgm:pt>
    <dgm:pt modelId="{0FF79D86-670F-4B18-96E3-80108F394123}" type="parTrans" cxnId="{33389027-0475-43F2-ADE8-E33596880BD2}">
      <dgm:prSet/>
      <dgm:spPr/>
      <dgm:t>
        <a:bodyPr/>
        <a:lstStyle/>
        <a:p>
          <a:endParaRPr lang="en-US"/>
        </a:p>
      </dgm:t>
    </dgm:pt>
    <dgm:pt modelId="{758916C7-EB85-4B3E-BEA2-9F802D12B44B}" type="sibTrans" cxnId="{33389027-0475-43F2-ADE8-E33596880BD2}">
      <dgm:prSet/>
      <dgm:spPr/>
      <dgm:t>
        <a:bodyPr/>
        <a:lstStyle/>
        <a:p>
          <a:endParaRPr lang="en-US"/>
        </a:p>
      </dgm:t>
    </dgm:pt>
    <dgm:pt modelId="{929E64FF-9D88-4C1C-B4DE-B15C1FD3C60A}">
      <dgm:prSet/>
      <dgm:spPr/>
      <dgm:t>
        <a:bodyPr/>
        <a:lstStyle/>
        <a:p>
          <a:r>
            <a:rPr lang="en-US"/>
            <a:t>Atlantic St. Park</a:t>
          </a:r>
        </a:p>
      </dgm:t>
    </dgm:pt>
    <dgm:pt modelId="{A4B8583E-E3E0-48E6-AEAE-F29D2E06568C}" type="parTrans" cxnId="{24854394-636F-4DD7-BE14-7A18E6765200}">
      <dgm:prSet/>
      <dgm:spPr/>
      <dgm:t>
        <a:bodyPr/>
        <a:lstStyle/>
        <a:p>
          <a:endParaRPr lang="en-US"/>
        </a:p>
      </dgm:t>
    </dgm:pt>
    <dgm:pt modelId="{906B0C86-0B9E-41C4-B342-2E762186766C}" type="sibTrans" cxnId="{24854394-636F-4DD7-BE14-7A18E6765200}">
      <dgm:prSet/>
      <dgm:spPr/>
      <dgm:t>
        <a:bodyPr/>
        <a:lstStyle/>
        <a:p>
          <a:endParaRPr lang="en-US"/>
        </a:p>
      </dgm:t>
    </dgm:pt>
    <dgm:pt modelId="{DC966FB4-F4F0-4D5A-9380-6A6C4CA4318A}">
      <dgm:prSet/>
      <dgm:spPr/>
      <dgm:t>
        <a:bodyPr/>
        <a:lstStyle/>
        <a:p>
          <a:r>
            <a:rPr lang="en-US"/>
            <a:t>Caviness Park</a:t>
          </a:r>
        </a:p>
      </dgm:t>
    </dgm:pt>
    <dgm:pt modelId="{00EAEBA1-224D-4C96-9151-35788A80B214}" type="parTrans" cxnId="{02D0CA09-7F5C-48D6-8445-B7F318AC15D2}">
      <dgm:prSet/>
      <dgm:spPr/>
      <dgm:t>
        <a:bodyPr/>
        <a:lstStyle/>
        <a:p>
          <a:endParaRPr lang="en-US"/>
        </a:p>
      </dgm:t>
    </dgm:pt>
    <dgm:pt modelId="{7D2F007C-68E4-4E38-8782-BE11B03B570F}" type="sibTrans" cxnId="{02D0CA09-7F5C-48D6-8445-B7F318AC15D2}">
      <dgm:prSet/>
      <dgm:spPr/>
      <dgm:t>
        <a:bodyPr/>
        <a:lstStyle/>
        <a:p>
          <a:endParaRPr lang="en-US"/>
        </a:p>
      </dgm:t>
    </dgm:pt>
    <dgm:pt modelId="{CB6AA0D6-36BC-44DE-8513-457A52EB720F}">
      <dgm:prSet/>
      <dgm:spPr/>
      <dgm:t>
        <a:bodyPr/>
        <a:lstStyle/>
        <a:p>
          <a:r>
            <a:rPr lang="en-US"/>
            <a:t>Dog Park</a:t>
          </a:r>
        </a:p>
      </dgm:t>
    </dgm:pt>
    <dgm:pt modelId="{287BEC1A-942E-47D2-A8D5-3533D6DDC0A8}" type="parTrans" cxnId="{55EBD097-7FA8-421B-AD00-C1FC277DD04E}">
      <dgm:prSet/>
      <dgm:spPr/>
      <dgm:t>
        <a:bodyPr/>
        <a:lstStyle/>
        <a:p>
          <a:endParaRPr lang="en-US"/>
        </a:p>
      </dgm:t>
    </dgm:pt>
    <dgm:pt modelId="{129D8B57-0609-4399-9CBA-92247B6900A6}" type="sibTrans" cxnId="{55EBD097-7FA8-421B-AD00-C1FC277DD04E}">
      <dgm:prSet/>
      <dgm:spPr/>
      <dgm:t>
        <a:bodyPr/>
        <a:lstStyle/>
        <a:p>
          <a:endParaRPr lang="en-US"/>
        </a:p>
      </dgm:t>
    </dgm:pt>
    <dgm:pt modelId="{0EE73153-2BEB-4B37-85F9-81314801332B}">
      <dgm:prSet/>
      <dgm:spPr/>
      <dgm:t>
        <a:bodyPr/>
        <a:lstStyle/>
        <a:p>
          <a:r>
            <a:rPr lang="en-US"/>
            <a:t>Franklin Square Park</a:t>
          </a:r>
        </a:p>
      </dgm:t>
    </dgm:pt>
    <dgm:pt modelId="{0EC79165-4AD6-4395-AED0-0D1A4A7163E7}" type="parTrans" cxnId="{28A278AF-7EC0-4E17-A17A-4BA01AFCEED5}">
      <dgm:prSet/>
      <dgm:spPr/>
      <dgm:t>
        <a:bodyPr/>
        <a:lstStyle/>
        <a:p>
          <a:endParaRPr lang="en-US"/>
        </a:p>
      </dgm:t>
    </dgm:pt>
    <dgm:pt modelId="{43371517-163C-4457-89A8-1B6672AA519E}" type="sibTrans" cxnId="{28A278AF-7EC0-4E17-A17A-4BA01AFCEED5}">
      <dgm:prSet/>
      <dgm:spPr/>
      <dgm:t>
        <a:bodyPr/>
        <a:lstStyle/>
        <a:p>
          <a:endParaRPr lang="en-US"/>
        </a:p>
      </dgm:t>
    </dgm:pt>
    <dgm:pt modelId="{5BB3A2E3-F51D-42B4-8539-AE38ED5C13A3}">
      <dgm:prSet/>
      <dgm:spPr/>
      <dgm:t>
        <a:bodyPr/>
        <a:lstStyle/>
        <a:p>
          <a:r>
            <a:rPr lang="en-US"/>
            <a:t>Ft. Johnston Playground</a:t>
          </a:r>
        </a:p>
      </dgm:t>
    </dgm:pt>
    <dgm:pt modelId="{2012D263-485F-479F-90AF-6F8991647723}" type="parTrans" cxnId="{C8F0959F-29BC-42CB-9FA3-9FF16DD470A7}">
      <dgm:prSet/>
      <dgm:spPr/>
      <dgm:t>
        <a:bodyPr/>
        <a:lstStyle/>
        <a:p>
          <a:endParaRPr lang="en-US"/>
        </a:p>
      </dgm:t>
    </dgm:pt>
    <dgm:pt modelId="{C90B3019-2204-4DF3-BB2A-2A1C75D364E9}" type="sibTrans" cxnId="{C8F0959F-29BC-42CB-9FA3-9FF16DD470A7}">
      <dgm:prSet/>
      <dgm:spPr/>
      <dgm:t>
        <a:bodyPr/>
        <a:lstStyle/>
        <a:p>
          <a:endParaRPr lang="en-US"/>
        </a:p>
      </dgm:t>
    </dgm:pt>
    <dgm:pt modelId="{5205FFAC-172D-4BAE-B3DA-5FA697D83079}">
      <dgm:prSet/>
      <dgm:spPr/>
      <dgm:t>
        <a:bodyPr/>
        <a:lstStyle/>
        <a:p>
          <a:r>
            <a:rPr lang="en-US"/>
            <a:t>Keziah Park</a:t>
          </a:r>
        </a:p>
      </dgm:t>
    </dgm:pt>
    <dgm:pt modelId="{C67C4360-F7D0-455C-BAF9-8812D7DAA895}" type="parTrans" cxnId="{F4344902-ED64-4BEF-81F9-C409AC53EF67}">
      <dgm:prSet/>
      <dgm:spPr/>
      <dgm:t>
        <a:bodyPr/>
        <a:lstStyle/>
        <a:p>
          <a:endParaRPr lang="en-US"/>
        </a:p>
      </dgm:t>
    </dgm:pt>
    <dgm:pt modelId="{9B9D5F1E-A49C-4DD0-9EF7-37C08EEB70D5}" type="sibTrans" cxnId="{F4344902-ED64-4BEF-81F9-C409AC53EF67}">
      <dgm:prSet/>
      <dgm:spPr/>
      <dgm:t>
        <a:bodyPr/>
        <a:lstStyle/>
        <a:p>
          <a:endParaRPr lang="en-US"/>
        </a:p>
      </dgm:t>
    </dgm:pt>
    <dgm:pt modelId="{49296CB5-D04B-42AA-AA4F-7F7CF6ED5A2B}">
      <dgm:prSet/>
      <dgm:spPr/>
      <dgm:t>
        <a:bodyPr/>
        <a:lstStyle/>
        <a:p>
          <a:r>
            <a:rPr lang="en-US"/>
            <a:t>Kingsley Park</a:t>
          </a:r>
        </a:p>
      </dgm:t>
    </dgm:pt>
    <dgm:pt modelId="{03545F79-5727-4A3D-9206-1910E43E2CEE}" type="parTrans" cxnId="{E56AA400-15A3-40CC-9AFB-E8702667B074}">
      <dgm:prSet/>
      <dgm:spPr/>
      <dgm:t>
        <a:bodyPr/>
        <a:lstStyle/>
        <a:p>
          <a:endParaRPr lang="en-US"/>
        </a:p>
      </dgm:t>
    </dgm:pt>
    <dgm:pt modelId="{30E0E8CA-CA54-4CA9-8C90-2E8BEF71A931}" type="sibTrans" cxnId="{E56AA400-15A3-40CC-9AFB-E8702667B074}">
      <dgm:prSet/>
      <dgm:spPr/>
      <dgm:t>
        <a:bodyPr/>
        <a:lstStyle/>
        <a:p>
          <a:endParaRPr lang="en-US"/>
        </a:p>
      </dgm:t>
    </dgm:pt>
    <dgm:pt modelId="{A48141E8-EC36-4334-8342-B76D535CF279}">
      <dgm:prSet/>
      <dgm:spPr/>
      <dgm:t>
        <a:bodyPr/>
        <a:lstStyle/>
        <a:p>
          <a:r>
            <a:rPr lang="en-US"/>
            <a:t>Lowe-White Park</a:t>
          </a:r>
        </a:p>
      </dgm:t>
    </dgm:pt>
    <dgm:pt modelId="{D62B22B2-EA1B-4271-8439-27C5C5FBAADC}" type="parTrans" cxnId="{858B37DC-6D23-4F69-B69F-DD917B1C0D81}">
      <dgm:prSet/>
      <dgm:spPr/>
      <dgm:t>
        <a:bodyPr/>
        <a:lstStyle/>
        <a:p>
          <a:endParaRPr lang="en-US"/>
        </a:p>
      </dgm:t>
    </dgm:pt>
    <dgm:pt modelId="{33C82A1A-BD56-4D9D-95C6-68EB201D3B5B}" type="sibTrans" cxnId="{858B37DC-6D23-4F69-B69F-DD917B1C0D81}">
      <dgm:prSet/>
      <dgm:spPr/>
      <dgm:t>
        <a:bodyPr/>
        <a:lstStyle/>
        <a:p>
          <a:endParaRPr lang="en-US"/>
        </a:p>
      </dgm:t>
    </dgm:pt>
    <dgm:pt modelId="{DC4E3A5D-9588-487A-BC07-7AC951CA65EF}">
      <dgm:prSet/>
      <dgm:spPr/>
      <dgm:t>
        <a:bodyPr/>
        <a:lstStyle/>
        <a:p>
          <a:r>
            <a:rPr lang="en-US"/>
            <a:t>Taylor Field Park</a:t>
          </a:r>
        </a:p>
      </dgm:t>
    </dgm:pt>
    <dgm:pt modelId="{F0BA37F0-E0D5-4B89-9CFF-AE81300DEE9C}" type="parTrans" cxnId="{0ACF5DF7-7563-4578-BEFC-8B6F13B5EB75}">
      <dgm:prSet/>
      <dgm:spPr/>
      <dgm:t>
        <a:bodyPr/>
        <a:lstStyle/>
        <a:p>
          <a:endParaRPr lang="en-US"/>
        </a:p>
      </dgm:t>
    </dgm:pt>
    <dgm:pt modelId="{7BD56817-D022-42A2-A8DE-D86E95321371}" type="sibTrans" cxnId="{0ACF5DF7-7563-4578-BEFC-8B6F13B5EB75}">
      <dgm:prSet/>
      <dgm:spPr/>
      <dgm:t>
        <a:bodyPr/>
        <a:lstStyle/>
        <a:p>
          <a:endParaRPr lang="en-US"/>
        </a:p>
      </dgm:t>
    </dgm:pt>
    <dgm:pt modelId="{DC0002CF-F02B-447E-85A0-B36649192F2F}">
      <dgm:prSet/>
      <dgm:spPr/>
      <dgm:t>
        <a:bodyPr/>
        <a:lstStyle/>
        <a:p>
          <a:r>
            <a:rPr lang="en-US"/>
            <a:t>Waterfront Park</a:t>
          </a:r>
        </a:p>
      </dgm:t>
    </dgm:pt>
    <dgm:pt modelId="{A2204296-B0E3-4650-9096-41CB154ACA5F}" type="parTrans" cxnId="{A6F7C316-4CF2-4492-971D-0B97E500000C}">
      <dgm:prSet/>
      <dgm:spPr/>
      <dgm:t>
        <a:bodyPr/>
        <a:lstStyle/>
        <a:p>
          <a:endParaRPr lang="en-US"/>
        </a:p>
      </dgm:t>
    </dgm:pt>
    <dgm:pt modelId="{5EEB99B6-26BC-43CC-A669-D9B75C619C5D}" type="sibTrans" cxnId="{A6F7C316-4CF2-4492-971D-0B97E500000C}">
      <dgm:prSet/>
      <dgm:spPr/>
      <dgm:t>
        <a:bodyPr/>
        <a:lstStyle/>
        <a:p>
          <a:endParaRPr lang="en-US"/>
        </a:p>
      </dgm:t>
    </dgm:pt>
    <dgm:pt modelId="{DB7A4279-E81E-4982-A128-E4F878631411}" type="pres">
      <dgm:prSet presAssocID="{2115A897-1D65-469E-AE8B-E902A53A2825}" presName="Name0" presStyleCnt="0">
        <dgm:presLayoutVars>
          <dgm:dir/>
          <dgm:resizeHandles val="exact"/>
        </dgm:presLayoutVars>
      </dgm:prSet>
      <dgm:spPr/>
    </dgm:pt>
    <dgm:pt modelId="{663170E0-B4D7-420C-8CBA-A302A5FCFAE7}" type="pres">
      <dgm:prSet presAssocID="{B699BE30-4803-429C-8810-01BB23E1504F}" presName="node" presStyleLbl="node1" presStyleIdx="0" presStyleCnt="11">
        <dgm:presLayoutVars>
          <dgm:bulletEnabled val="1"/>
        </dgm:presLayoutVars>
      </dgm:prSet>
      <dgm:spPr/>
    </dgm:pt>
    <dgm:pt modelId="{153E78FA-4565-45C3-BA27-754ABB87ABC2}" type="pres">
      <dgm:prSet presAssocID="{758916C7-EB85-4B3E-BEA2-9F802D12B44B}" presName="sibTrans" presStyleLbl="sibTrans1D1" presStyleIdx="0" presStyleCnt="10"/>
      <dgm:spPr/>
    </dgm:pt>
    <dgm:pt modelId="{470A2A30-DFCA-47B3-A143-563DDC77D065}" type="pres">
      <dgm:prSet presAssocID="{758916C7-EB85-4B3E-BEA2-9F802D12B44B}" presName="connectorText" presStyleLbl="sibTrans1D1" presStyleIdx="0" presStyleCnt="10"/>
      <dgm:spPr/>
    </dgm:pt>
    <dgm:pt modelId="{8149F6D3-5155-461B-907A-DD0D7E87811F}" type="pres">
      <dgm:prSet presAssocID="{929E64FF-9D88-4C1C-B4DE-B15C1FD3C60A}" presName="node" presStyleLbl="node1" presStyleIdx="1" presStyleCnt="11">
        <dgm:presLayoutVars>
          <dgm:bulletEnabled val="1"/>
        </dgm:presLayoutVars>
      </dgm:prSet>
      <dgm:spPr/>
    </dgm:pt>
    <dgm:pt modelId="{07114AC0-C3ED-4111-AE51-B7947A7AA96E}" type="pres">
      <dgm:prSet presAssocID="{906B0C86-0B9E-41C4-B342-2E762186766C}" presName="sibTrans" presStyleLbl="sibTrans1D1" presStyleIdx="1" presStyleCnt="10"/>
      <dgm:spPr/>
    </dgm:pt>
    <dgm:pt modelId="{B3034726-F76A-46A7-BAA7-182462B49B2E}" type="pres">
      <dgm:prSet presAssocID="{906B0C86-0B9E-41C4-B342-2E762186766C}" presName="connectorText" presStyleLbl="sibTrans1D1" presStyleIdx="1" presStyleCnt="10"/>
      <dgm:spPr/>
    </dgm:pt>
    <dgm:pt modelId="{D38C5D43-5497-4F4C-AB3A-A290D4F20763}" type="pres">
      <dgm:prSet presAssocID="{DC966FB4-F4F0-4D5A-9380-6A6C4CA4318A}" presName="node" presStyleLbl="node1" presStyleIdx="2" presStyleCnt="11">
        <dgm:presLayoutVars>
          <dgm:bulletEnabled val="1"/>
        </dgm:presLayoutVars>
      </dgm:prSet>
      <dgm:spPr/>
    </dgm:pt>
    <dgm:pt modelId="{5561003E-783E-4C31-9C33-0EABB5538821}" type="pres">
      <dgm:prSet presAssocID="{7D2F007C-68E4-4E38-8782-BE11B03B570F}" presName="sibTrans" presStyleLbl="sibTrans1D1" presStyleIdx="2" presStyleCnt="10"/>
      <dgm:spPr/>
    </dgm:pt>
    <dgm:pt modelId="{25E1A395-80D5-4B9F-A969-7545620D3559}" type="pres">
      <dgm:prSet presAssocID="{7D2F007C-68E4-4E38-8782-BE11B03B570F}" presName="connectorText" presStyleLbl="sibTrans1D1" presStyleIdx="2" presStyleCnt="10"/>
      <dgm:spPr/>
    </dgm:pt>
    <dgm:pt modelId="{1072FA2E-4598-4251-9993-AD1B724DF9AC}" type="pres">
      <dgm:prSet presAssocID="{CB6AA0D6-36BC-44DE-8513-457A52EB720F}" presName="node" presStyleLbl="node1" presStyleIdx="3" presStyleCnt="11">
        <dgm:presLayoutVars>
          <dgm:bulletEnabled val="1"/>
        </dgm:presLayoutVars>
      </dgm:prSet>
      <dgm:spPr/>
    </dgm:pt>
    <dgm:pt modelId="{1187CB58-1C44-44BE-BAB7-94CBCC29ADD1}" type="pres">
      <dgm:prSet presAssocID="{129D8B57-0609-4399-9CBA-92247B6900A6}" presName="sibTrans" presStyleLbl="sibTrans1D1" presStyleIdx="3" presStyleCnt="10"/>
      <dgm:spPr/>
    </dgm:pt>
    <dgm:pt modelId="{9C78B215-56B2-49D4-915F-886EA1070F34}" type="pres">
      <dgm:prSet presAssocID="{129D8B57-0609-4399-9CBA-92247B6900A6}" presName="connectorText" presStyleLbl="sibTrans1D1" presStyleIdx="3" presStyleCnt="10"/>
      <dgm:spPr/>
    </dgm:pt>
    <dgm:pt modelId="{C6400C11-7212-4A11-83EF-0141F8BB6EFC}" type="pres">
      <dgm:prSet presAssocID="{0EE73153-2BEB-4B37-85F9-81314801332B}" presName="node" presStyleLbl="node1" presStyleIdx="4" presStyleCnt="11">
        <dgm:presLayoutVars>
          <dgm:bulletEnabled val="1"/>
        </dgm:presLayoutVars>
      </dgm:prSet>
      <dgm:spPr/>
    </dgm:pt>
    <dgm:pt modelId="{98E12704-7B54-4E81-AC11-8A6601790F1D}" type="pres">
      <dgm:prSet presAssocID="{43371517-163C-4457-89A8-1B6672AA519E}" presName="sibTrans" presStyleLbl="sibTrans1D1" presStyleIdx="4" presStyleCnt="10"/>
      <dgm:spPr/>
    </dgm:pt>
    <dgm:pt modelId="{51A92E2E-AD44-4CA5-B3A8-46E440035376}" type="pres">
      <dgm:prSet presAssocID="{43371517-163C-4457-89A8-1B6672AA519E}" presName="connectorText" presStyleLbl="sibTrans1D1" presStyleIdx="4" presStyleCnt="10"/>
      <dgm:spPr/>
    </dgm:pt>
    <dgm:pt modelId="{2CDA0371-2B8A-4A85-852D-CB0402F6C78F}" type="pres">
      <dgm:prSet presAssocID="{5BB3A2E3-F51D-42B4-8539-AE38ED5C13A3}" presName="node" presStyleLbl="node1" presStyleIdx="5" presStyleCnt="11">
        <dgm:presLayoutVars>
          <dgm:bulletEnabled val="1"/>
        </dgm:presLayoutVars>
      </dgm:prSet>
      <dgm:spPr/>
    </dgm:pt>
    <dgm:pt modelId="{7FCA879E-E237-4DBE-92A8-4F8B02F21E8A}" type="pres">
      <dgm:prSet presAssocID="{C90B3019-2204-4DF3-BB2A-2A1C75D364E9}" presName="sibTrans" presStyleLbl="sibTrans1D1" presStyleIdx="5" presStyleCnt="10"/>
      <dgm:spPr/>
    </dgm:pt>
    <dgm:pt modelId="{57977A0B-6B9F-4E7B-A485-06D0AA58D59F}" type="pres">
      <dgm:prSet presAssocID="{C90B3019-2204-4DF3-BB2A-2A1C75D364E9}" presName="connectorText" presStyleLbl="sibTrans1D1" presStyleIdx="5" presStyleCnt="10"/>
      <dgm:spPr/>
    </dgm:pt>
    <dgm:pt modelId="{5B17041B-C84B-40F2-A51C-E8D0AE57C181}" type="pres">
      <dgm:prSet presAssocID="{5205FFAC-172D-4BAE-B3DA-5FA697D83079}" presName="node" presStyleLbl="node1" presStyleIdx="6" presStyleCnt="11">
        <dgm:presLayoutVars>
          <dgm:bulletEnabled val="1"/>
        </dgm:presLayoutVars>
      </dgm:prSet>
      <dgm:spPr/>
    </dgm:pt>
    <dgm:pt modelId="{19675832-0101-49DA-A960-944663DF2DE0}" type="pres">
      <dgm:prSet presAssocID="{9B9D5F1E-A49C-4DD0-9EF7-37C08EEB70D5}" presName="sibTrans" presStyleLbl="sibTrans1D1" presStyleIdx="6" presStyleCnt="10"/>
      <dgm:spPr/>
    </dgm:pt>
    <dgm:pt modelId="{635FADEA-A63D-45B3-9A53-6A01A9ADA187}" type="pres">
      <dgm:prSet presAssocID="{9B9D5F1E-A49C-4DD0-9EF7-37C08EEB70D5}" presName="connectorText" presStyleLbl="sibTrans1D1" presStyleIdx="6" presStyleCnt="10"/>
      <dgm:spPr/>
    </dgm:pt>
    <dgm:pt modelId="{2E243DA6-B43E-4601-BFC1-46FA365D9E3C}" type="pres">
      <dgm:prSet presAssocID="{49296CB5-D04B-42AA-AA4F-7F7CF6ED5A2B}" presName="node" presStyleLbl="node1" presStyleIdx="7" presStyleCnt="11">
        <dgm:presLayoutVars>
          <dgm:bulletEnabled val="1"/>
        </dgm:presLayoutVars>
      </dgm:prSet>
      <dgm:spPr/>
    </dgm:pt>
    <dgm:pt modelId="{C5BA7F6F-3838-42BB-866E-DD697D70E135}" type="pres">
      <dgm:prSet presAssocID="{30E0E8CA-CA54-4CA9-8C90-2E8BEF71A931}" presName="sibTrans" presStyleLbl="sibTrans1D1" presStyleIdx="7" presStyleCnt="10"/>
      <dgm:spPr/>
    </dgm:pt>
    <dgm:pt modelId="{58278F89-8F78-4A57-88CD-5C130DB431B8}" type="pres">
      <dgm:prSet presAssocID="{30E0E8CA-CA54-4CA9-8C90-2E8BEF71A931}" presName="connectorText" presStyleLbl="sibTrans1D1" presStyleIdx="7" presStyleCnt="10"/>
      <dgm:spPr/>
    </dgm:pt>
    <dgm:pt modelId="{F3DABBE7-AFEE-4F3D-BA18-EE28C06F115C}" type="pres">
      <dgm:prSet presAssocID="{A48141E8-EC36-4334-8342-B76D535CF279}" presName="node" presStyleLbl="node1" presStyleIdx="8" presStyleCnt="11">
        <dgm:presLayoutVars>
          <dgm:bulletEnabled val="1"/>
        </dgm:presLayoutVars>
      </dgm:prSet>
      <dgm:spPr/>
    </dgm:pt>
    <dgm:pt modelId="{E97BCD0D-673B-4AD1-9040-89B4352BAF1A}" type="pres">
      <dgm:prSet presAssocID="{33C82A1A-BD56-4D9D-95C6-68EB201D3B5B}" presName="sibTrans" presStyleLbl="sibTrans1D1" presStyleIdx="8" presStyleCnt="10"/>
      <dgm:spPr/>
    </dgm:pt>
    <dgm:pt modelId="{A7077E2B-EFED-4EA7-9DEB-BAFD67A9A7B6}" type="pres">
      <dgm:prSet presAssocID="{33C82A1A-BD56-4D9D-95C6-68EB201D3B5B}" presName="connectorText" presStyleLbl="sibTrans1D1" presStyleIdx="8" presStyleCnt="10"/>
      <dgm:spPr/>
    </dgm:pt>
    <dgm:pt modelId="{AC111CC8-7C6D-4C62-818E-358B40740FBA}" type="pres">
      <dgm:prSet presAssocID="{DC4E3A5D-9588-487A-BC07-7AC951CA65EF}" presName="node" presStyleLbl="node1" presStyleIdx="9" presStyleCnt="11">
        <dgm:presLayoutVars>
          <dgm:bulletEnabled val="1"/>
        </dgm:presLayoutVars>
      </dgm:prSet>
      <dgm:spPr/>
    </dgm:pt>
    <dgm:pt modelId="{E6A7E814-DCCC-44F5-B490-5D3E701C8812}" type="pres">
      <dgm:prSet presAssocID="{7BD56817-D022-42A2-A8DE-D86E95321371}" presName="sibTrans" presStyleLbl="sibTrans1D1" presStyleIdx="9" presStyleCnt="10"/>
      <dgm:spPr/>
    </dgm:pt>
    <dgm:pt modelId="{D915FABB-3154-4FB2-8269-D2AF9ED97829}" type="pres">
      <dgm:prSet presAssocID="{7BD56817-D022-42A2-A8DE-D86E95321371}" presName="connectorText" presStyleLbl="sibTrans1D1" presStyleIdx="9" presStyleCnt="10"/>
      <dgm:spPr/>
    </dgm:pt>
    <dgm:pt modelId="{80C51EE4-F952-4A5F-8482-A4897C8735DD}" type="pres">
      <dgm:prSet presAssocID="{DC0002CF-F02B-447E-85A0-B36649192F2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56AA400-15A3-40CC-9AFB-E8702667B074}" srcId="{2115A897-1D65-469E-AE8B-E902A53A2825}" destId="{49296CB5-D04B-42AA-AA4F-7F7CF6ED5A2B}" srcOrd="7" destOrd="0" parTransId="{03545F79-5727-4A3D-9206-1910E43E2CEE}" sibTransId="{30E0E8CA-CA54-4CA9-8C90-2E8BEF71A931}"/>
    <dgm:cxn modelId="{F4344902-ED64-4BEF-81F9-C409AC53EF67}" srcId="{2115A897-1D65-469E-AE8B-E902A53A2825}" destId="{5205FFAC-172D-4BAE-B3DA-5FA697D83079}" srcOrd="6" destOrd="0" parTransId="{C67C4360-F7D0-455C-BAF9-8812D7DAA895}" sibTransId="{9B9D5F1E-A49C-4DD0-9EF7-37C08EEB70D5}"/>
    <dgm:cxn modelId="{67031803-4DE2-47EA-9DA3-536E8A0675B5}" type="presOf" srcId="{129D8B57-0609-4399-9CBA-92247B6900A6}" destId="{9C78B215-56B2-49D4-915F-886EA1070F34}" srcOrd="1" destOrd="0" presId="urn:microsoft.com/office/officeart/2016/7/layout/RepeatingBendingProcessNew"/>
    <dgm:cxn modelId="{02D0CA09-7F5C-48D6-8445-B7F318AC15D2}" srcId="{2115A897-1D65-469E-AE8B-E902A53A2825}" destId="{DC966FB4-F4F0-4D5A-9380-6A6C4CA4318A}" srcOrd="2" destOrd="0" parTransId="{00EAEBA1-224D-4C96-9151-35788A80B214}" sibTransId="{7D2F007C-68E4-4E38-8782-BE11B03B570F}"/>
    <dgm:cxn modelId="{D036AE0C-F718-4CA6-873F-D956BFC74E12}" type="presOf" srcId="{129D8B57-0609-4399-9CBA-92247B6900A6}" destId="{1187CB58-1C44-44BE-BAB7-94CBCC29ADD1}" srcOrd="0" destOrd="0" presId="urn:microsoft.com/office/officeart/2016/7/layout/RepeatingBendingProcessNew"/>
    <dgm:cxn modelId="{1CA33C12-5D65-4638-92C3-05C96110A9E8}" type="presOf" srcId="{758916C7-EB85-4B3E-BEA2-9F802D12B44B}" destId="{153E78FA-4565-45C3-BA27-754ABB87ABC2}" srcOrd="0" destOrd="0" presId="urn:microsoft.com/office/officeart/2016/7/layout/RepeatingBendingProcessNew"/>
    <dgm:cxn modelId="{F959E512-BD19-4D3C-9FFF-C9F06F98A7B1}" type="presOf" srcId="{758916C7-EB85-4B3E-BEA2-9F802D12B44B}" destId="{470A2A30-DFCA-47B3-A143-563DDC77D065}" srcOrd="1" destOrd="0" presId="urn:microsoft.com/office/officeart/2016/7/layout/RepeatingBendingProcessNew"/>
    <dgm:cxn modelId="{A6F7C316-4CF2-4492-971D-0B97E500000C}" srcId="{2115A897-1D65-469E-AE8B-E902A53A2825}" destId="{DC0002CF-F02B-447E-85A0-B36649192F2F}" srcOrd="10" destOrd="0" parTransId="{A2204296-B0E3-4650-9096-41CB154ACA5F}" sibTransId="{5EEB99B6-26BC-43CC-A669-D9B75C619C5D}"/>
    <dgm:cxn modelId="{C1DB0A22-6E7B-47CE-8384-3A7EECAFDD8A}" type="presOf" srcId="{DC4E3A5D-9588-487A-BC07-7AC951CA65EF}" destId="{AC111CC8-7C6D-4C62-818E-358B40740FBA}" srcOrd="0" destOrd="0" presId="urn:microsoft.com/office/officeart/2016/7/layout/RepeatingBendingProcessNew"/>
    <dgm:cxn modelId="{33389027-0475-43F2-ADE8-E33596880BD2}" srcId="{2115A897-1D65-469E-AE8B-E902A53A2825}" destId="{B699BE30-4803-429C-8810-01BB23E1504F}" srcOrd="0" destOrd="0" parTransId="{0FF79D86-670F-4B18-96E3-80108F394123}" sibTransId="{758916C7-EB85-4B3E-BEA2-9F802D12B44B}"/>
    <dgm:cxn modelId="{35B0A232-FAC4-4D4B-96D5-40391DD1524F}" type="presOf" srcId="{C90B3019-2204-4DF3-BB2A-2A1C75D364E9}" destId="{7FCA879E-E237-4DBE-92A8-4F8B02F21E8A}" srcOrd="0" destOrd="0" presId="urn:microsoft.com/office/officeart/2016/7/layout/RepeatingBendingProcessNew"/>
    <dgm:cxn modelId="{01B9C839-A9BE-49D5-9909-EE2539B1B992}" type="presOf" srcId="{33C82A1A-BD56-4D9D-95C6-68EB201D3B5B}" destId="{E97BCD0D-673B-4AD1-9040-89B4352BAF1A}" srcOrd="0" destOrd="0" presId="urn:microsoft.com/office/officeart/2016/7/layout/RepeatingBendingProcessNew"/>
    <dgm:cxn modelId="{FF4DAE40-B638-4853-80CD-055AC6D808DB}" type="presOf" srcId="{7D2F007C-68E4-4E38-8782-BE11B03B570F}" destId="{5561003E-783E-4C31-9C33-0EABB5538821}" srcOrd="0" destOrd="0" presId="urn:microsoft.com/office/officeart/2016/7/layout/RepeatingBendingProcessNew"/>
    <dgm:cxn modelId="{A95C6C49-2730-4308-A6EC-F7B3C0574E21}" type="presOf" srcId="{CB6AA0D6-36BC-44DE-8513-457A52EB720F}" destId="{1072FA2E-4598-4251-9993-AD1B724DF9AC}" srcOrd="0" destOrd="0" presId="urn:microsoft.com/office/officeart/2016/7/layout/RepeatingBendingProcessNew"/>
    <dgm:cxn modelId="{EC98624F-9892-4139-B5C4-F5EB2BFB538B}" type="presOf" srcId="{9B9D5F1E-A49C-4DD0-9EF7-37C08EEB70D5}" destId="{19675832-0101-49DA-A960-944663DF2DE0}" srcOrd="0" destOrd="0" presId="urn:microsoft.com/office/officeart/2016/7/layout/RepeatingBendingProcessNew"/>
    <dgm:cxn modelId="{6B4F6D4F-4D3D-4983-AF6D-5E49EC456608}" type="presOf" srcId="{30E0E8CA-CA54-4CA9-8C90-2E8BEF71A931}" destId="{58278F89-8F78-4A57-88CD-5C130DB431B8}" srcOrd="1" destOrd="0" presId="urn:microsoft.com/office/officeart/2016/7/layout/RepeatingBendingProcessNew"/>
    <dgm:cxn modelId="{0B1CD262-FBE1-4CBA-BE88-374416E64ABA}" type="presOf" srcId="{9B9D5F1E-A49C-4DD0-9EF7-37C08EEB70D5}" destId="{635FADEA-A63D-45B3-9A53-6A01A9ADA187}" srcOrd="1" destOrd="0" presId="urn:microsoft.com/office/officeart/2016/7/layout/RepeatingBendingProcessNew"/>
    <dgm:cxn modelId="{B8802065-85E9-4B0B-BBCE-7441D63D4E8E}" type="presOf" srcId="{2115A897-1D65-469E-AE8B-E902A53A2825}" destId="{DB7A4279-E81E-4982-A128-E4F878631411}" srcOrd="0" destOrd="0" presId="urn:microsoft.com/office/officeart/2016/7/layout/RepeatingBendingProcessNew"/>
    <dgm:cxn modelId="{9D53C46F-8DE5-43D9-8BC4-57F9588ACA0C}" type="presOf" srcId="{906B0C86-0B9E-41C4-B342-2E762186766C}" destId="{B3034726-F76A-46A7-BAA7-182462B49B2E}" srcOrd="1" destOrd="0" presId="urn:microsoft.com/office/officeart/2016/7/layout/RepeatingBendingProcessNew"/>
    <dgm:cxn modelId="{9126A371-6C22-4FEC-A873-4A602C37D0C8}" type="presOf" srcId="{30E0E8CA-CA54-4CA9-8C90-2E8BEF71A931}" destId="{C5BA7F6F-3838-42BB-866E-DD697D70E135}" srcOrd="0" destOrd="0" presId="urn:microsoft.com/office/officeart/2016/7/layout/RepeatingBendingProcessNew"/>
    <dgm:cxn modelId="{435AF37C-A1B7-4A0E-A1AD-7FCC0E6A3639}" type="presOf" srcId="{DC0002CF-F02B-447E-85A0-B36649192F2F}" destId="{80C51EE4-F952-4A5F-8482-A4897C8735DD}" srcOrd="0" destOrd="0" presId="urn:microsoft.com/office/officeart/2016/7/layout/RepeatingBendingProcessNew"/>
    <dgm:cxn modelId="{75FC4689-96DE-4111-AA72-03FBC6B4ED43}" type="presOf" srcId="{7BD56817-D022-42A2-A8DE-D86E95321371}" destId="{D915FABB-3154-4FB2-8269-D2AF9ED97829}" srcOrd="1" destOrd="0" presId="urn:microsoft.com/office/officeart/2016/7/layout/RepeatingBendingProcessNew"/>
    <dgm:cxn modelId="{24854394-636F-4DD7-BE14-7A18E6765200}" srcId="{2115A897-1D65-469E-AE8B-E902A53A2825}" destId="{929E64FF-9D88-4C1C-B4DE-B15C1FD3C60A}" srcOrd="1" destOrd="0" parTransId="{A4B8583E-E3E0-48E6-AEAE-F29D2E06568C}" sibTransId="{906B0C86-0B9E-41C4-B342-2E762186766C}"/>
    <dgm:cxn modelId="{55EBD097-7FA8-421B-AD00-C1FC277DD04E}" srcId="{2115A897-1D65-469E-AE8B-E902A53A2825}" destId="{CB6AA0D6-36BC-44DE-8513-457A52EB720F}" srcOrd="3" destOrd="0" parTransId="{287BEC1A-942E-47D2-A8D5-3533D6DDC0A8}" sibTransId="{129D8B57-0609-4399-9CBA-92247B6900A6}"/>
    <dgm:cxn modelId="{C8F0959F-29BC-42CB-9FA3-9FF16DD470A7}" srcId="{2115A897-1D65-469E-AE8B-E902A53A2825}" destId="{5BB3A2E3-F51D-42B4-8539-AE38ED5C13A3}" srcOrd="5" destOrd="0" parTransId="{2012D263-485F-479F-90AF-6F8991647723}" sibTransId="{C90B3019-2204-4DF3-BB2A-2A1C75D364E9}"/>
    <dgm:cxn modelId="{61D3F1A1-48CA-430A-800C-D060C885F300}" type="presOf" srcId="{5BB3A2E3-F51D-42B4-8539-AE38ED5C13A3}" destId="{2CDA0371-2B8A-4A85-852D-CB0402F6C78F}" srcOrd="0" destOrd="0" presId="urn:microsoft.com/office/officeart/2016/7/layout/RepeatingBendingProcessNew"/>
    <dgm:cxn modelId="{4AD263A3-7CC2-4C41-A035-67C70F966DC3}" type="presOf" srcId="{C90B3019-2204-4DF3-BB2A-2A1C75D364E9}" destId="{57977A0B-6B9F-4E7B-A485-06D0AA58D59F}" srcOrd="1" destOrd="0" presId="urn:microsoft.com/office/officeart/2016/7/layout/RepeatingBendingProcessNew"/>
    <dgm:cxn modelId="{56F869A7-B07B-4B8D-A3AC-C1656B403200}" type="presOf" srcId="{43371517-163C-4457-89A8-1B6672AA519E}" destId="{98E12704-7B54-4E81-AC11-8A6601790F1D}" srcOrd="0" destOrd="0" presId="urn:microsoft.com/office/officeart/2016/7/layout/RepeatingBendingProcessNew"/>
    <dgm:cxn modelId="{AAC682AE-6F15-4ED5-A6CA-EA9508E4E28B}" type="presOf" srcId="{929E64FF-9D88-4C1C-B4DE-B15C1FD3C60A}" destId="{8149F6D3-5155-461B-907A-DD0D7E87811F}" srcOrd="0" destOrd="0" presId="urn:microsoft.com/office/officeart/2016/7/layout/RepeatingBendingProcessNew"/>
    <dgm:cxn modelId="{28A278AF-7EC0-4E17-A17A-4BA01AFCEED5}" srcId="{2115A897-1D65-469E-AE8B-E902A53A2825}" destId="{0EE73153-2BEB-4B37-85F9-81314801332B}" srcOrd="4" destOrd="0" parTransId="{0EC79165-4AD6-4395-AED0-0D1A4A7163E7}" sibTransId="{43371517-163C-4457-89A8-1B6672AA519E}"/>
    <dgm:cxn modelId="{2840A1B0-9D6C-4ECC-BA46-2B7CDBDFCCF7}" type="presOf" srcId="{906B0C86-0B9E-41C4-B342-2E762186766C}" destId="{07114AC0-C3ED-4111-AE51-B7947A7AA96E}" srcOrd="0" destOrd="0" presId="urn:microsoft.com/office/officeart/2016/7/layout/RepeatingBendingProcessNew"/>
    <dgm:cxn modelId="{B8511FB3-C93D-4A57-860F-083A94732D5C}" type="presOf" srcId="{7D2F007C-68E4-4E38-8782-BE11B03B570F}" destId="{25E1A395-80D5-4B9F-A969-7545620D3559}" srcOrd="1" destOrd="0" presId="urn:microsoft.com/office/officeart/2016/7/layout/RepeatingBendingProcessNew"/>
    <dgm:cxn modelId="{3361E5BC-575D-47C5-A67F-D11610209754}" type="presOf" srcId="{DC966FB4-F4F0-4D5A-9380-6A6C4CA4318A}" destId="{D38C5D43-5497-4F4C-AB3A-A290D4F20763}" srcOrd="0" destOrd="0" presId="urn:microsoft.com/office/officeart/2016/7/layout/RepeatingBendingProcessNew"/>
    <dgm:cxn modelId="{14E5BBC1-903E-4391-800F-2CDF9A6DDF46}" type="presOf" srcId="{B699BE30-4803-429C-8810-01BB23E1504F}" destId="{663170E0-B4D7-420C-8CBA-A302A5FCFAE7}" srcOrd="0" destOrd="0" presId="urn:microsoft.com/office/officeart/2016/7/layout/RepeatingBendingProcessNew"/>
    <dgm:cxn modelId="{C1049AC6-4BA6-43F8-83F0-7FE163678630}" type="presOf" srcId="{7BD56817-D022-42A2-A8DE-D86E95321371}" destId="{E6A7E814-DCCC-44F5-B490-5D3E701C8812}" srcOrd="0" destOrd="0" presId="urn:microsoft.com/office/officeart/2016/7/layout/RepeatingBendingProcessNew"/>
    <dgm:cxn modelId="{39B30FC7-A48A-4BE3-B4E9-87C27426FE78}" type="presOf" srcId="{5205FFAC-172D-4BAE-B3DA-5FA697D83079}" destId="{5B17041B-C84B-40F2-A51C-E8D0AE57C181}" srcOrd="0" destOrd="0" presId="urn:microsoft.com/office/officeart/2016/7/layout/RepeatingBendingProcessNew"/>
    <dgm:cxn modelId="{858B37DC-6D23-4F69-B69F-DD917B1C0D81}" srcId="{2115A897-1D65-469E-AE8B-E902A53A2825}" destId="{A48141E8-EC36-4334-8342-B76D535CF279}" srcOrd="8" destOrd="0" parTransId="{D62B22B2-EA1B-4271-8439-27C5C5FBAADC}" sibTransId="{33C82A1A-BD56-4D9D-95C6-68EB201D3B5B}"/>
    <dgm:cxn modelId="{C0CC9AE2-E9B2-4A73-B877-1A57BD4A2628}" type="presOf" srcId="{43371517-163C-4457-89A8-1B6672AA519E}" destId="{51A92E2E-AD44-4CA5-B3A8-46E440035376}" srcOrd="1" destOrd="0" presId="urn:microsoft.com/office/officeart/2016/7/layout/RepeatingBendingProcessNew"/>
    <dgm:cxn modelId="{5EB0C4E7-E484-48AB-B48D-3A44510586D0}" type="presOf" srcId="{A48141E8-EC36-4334-8342-B76D535CF279}" destId="{F3DABBE7-AFEE-4F3D-BA18-EE28C06F115C}" srcOrd="0" destOrd="0" presId="urn:microsoft.com/office/officeart/2016/7/layout/RepeatingBendingProcessNew"/>
    <dgm:cxn modelId="{0ACF5DF7-7563-4578-BEFC-8B6F13B5EB75}" srcId="{2115A897-1D65-469E-AE8B-E902A53A2825}" destId="{DC4E3A5D-9588-487A-BC07-7AC951CA65EF}" srcOrd="9" destOrd="0" parTransId="{F0BA37F0-E0D5-4B89-9CFF-AE81300DEE9C}" sibTransId="{7BD56817-D022-42A2-A8DE-D86E95321371}"/>
    <dgm:cxn modelId="{13F527FA-67ED-4635-9D0C-26568B2E25C3}" type="presOf" srcId="{33C82A1A-BD56-4D9D-95C6-68EB201D3B5B}" destId="{A7077E2B-EFED-4EA7-9DEB-BAFD67A9A7B6}" srcOrd="1" destOrd="0" presId="urn:microsoft.com/office/officeart/2016/7/layout/RepeatingBendingProcessNew"/>
    <dgm:cxn modelId="{8837CEFB-2252-454A-A4F5-50CB97EDC398}" type="presOf" srcId="{0EE73153-2BEB-4B37-85F9-81314801332B}" destId="{C6400C11-7212-4A11-83EF-0141F8BB6EFC}" srcOrd="0" destOrd="0" presId="urn:microsoft.com/office/officeart/2016/7/layout/RepeatingBendingProcessNew"/>
    <dgm:cxn modelId="{041C8EFF-72CD-44E0-BEFB-44F6FAC962C9}" type="presOf" srcId="{49296CB5-D04B-42AA-AA4F-7F7CF6ED5A2B}" destId="{2E243DA6-B43E-4601-BFC1-46FA365D9E3C}" srcOrd="0" destOrd="0" presId="urn:microsoft.com/office/officeart/2016/7/layout/RepeatingBendingProcessNew"/>
    <dgm:cxn modelId="{8B0FE15E-199C-495D-9FF4-E87778C014BC}" type="presParOf" srcId="{DB7A4279-E81E-4982-A128-E4F878631411}" destId="{663170E0-B4D7-420C-8CBA-A302A5FCFAE7}" srcOrd="0" destOrd="0" presId="urn:microsoft.com/office/officeart/2016/7/layout/RepeatingBendingProcessNew"/>
    <dgm:cxn modelId="{1922A288-430A-466C-9A0B-24E518477747}" type="presParOf" srcId="{DB7A4279-E81E-4982-A128-E4F878631411}" destId="{153E78FA-4565-45C3-BA27-754ABB87ABC2}" srcOrd="1" destOrd="0" presId="urn:microsoft.com/office/officeart/2016/7/layout/RepeatingBendingProcessNew"/>
    <dgm:cxn modelId="{3860C500-3B9D-498A-AB0C-F94125ED566E}" type="presParOf" srcId="{153E78FA-4565-45C3-BA27-754ABB87ABC2}" destId="{470A2A30-DFCA-47B3-A143-563DDC77D065}" srcOrd="0" destOrd="0" presId="urn:microsoft.com/office/officeart/2016/7/layout/RepeatingBendingProcessNew"/>
    <dgm:cxn modelId="{053022FA-48BE-4ED6-BD2B-0BAAA9780D24}" type="presParOf" srcId="{DB7A4279-E81E-4982-A128-E4F878631411}" destId="{8149F6D3-5155-461B-907A-DD0D7E87811F}" srcOrd="2" destOrd="0" presId="urn:microsoft.com/office/officeart/2016/7/layout/RepeatingBendingProcessNew"/>
    <dgm:cxn modelId="{49D96F6D-CDB2-4BF3-BAF7-311A3BF00525}" type="presParOf" srcId="{DB7A4279-E81E-4982-A128-E4F878631411}" destId="{07114AC0-C3ED-4111-AE51-B7947A7AA96E}" srcOrd="3" destOrd="0" presId="urn:microsoft.com/office/officeart/2016/7/layout/RepeatingBendingProcessNew"/>
    <dgm:cxn modelId="{6FD7F5FB-0C88-4215-848D-DDA83A958D02}" type="presParOf" srcId="{07114AC0-C3ED-4111-AE51-B7947A7AA96E}" destId="{B3034726-F76A-46A7-BAA7-182462B49B2E}" srcOrd="0" destOrd="0" presId="urn:microsoft.com/office/officeart/2016/7/layout/RepeatingBendingProcessNew"/>
    <dgm:cxn modelId="{0C1B8037-89CB-478A-9B52-36F9607063AB}" type="presParOf" srcId="{DB7A4279-E81E-4982-A128-E4F878631411}" destId="{D38C5D43-5497-4F4C-AB3A-A290D4F20763}" srcOrd="4" destOrd="0" presId="urn:microsoft.com/office/officeart/2016/7/layout/RepeatingBendingProcessNew"/>
    <dgm:cxn modelId="{606612BC-9EBE-4268-AEBB-F8485D3E3186}" type="presParOf" srcId="{DB7A4279-E81E-4982-A128-E4F878631411}" destId="{5561003E-783E-4C31-9C33-0EABB5538821}" srcOrd="5" destOrd="0" presId="urn:microsoft.com/office/officeart/2016/7/layout/RepeatingBendingProcessNew"/>
    <dgm:cxn modelId="{1A1D05C5-C809-456A-9DDA-A9C96E35740E}" type="presParOf" srcId="{5561003E-783E-4C31-9C33-0EABB5538821}" destId="{25E1A395-80D5-4B9F-A969-7545620D3559}" srcOrd="0" destOrd="0" presId="urn:microsoft.com/office/officeart/2016/7/layout/RepeatingBendingProcessNew"/>
    <dgm:cxn modelId="{3E51E0BF-8FE9-4E03-8345-7A175ABA8801}" type="presParOf" srcId="{DB7A4279-E81E-4982-A128-E4F878631411}" destId="{1072FA2E-4598-4251-9993-AD1B724DF9AC}" srcOrd="6" destOrd="0" presId="urn:microsoft.com/office/officeart/2016/7/layout/RepeatingBendingProcessNew"/>
    <dgm:cxn modelId="{98E564A7-D465-4636-BCB4-082EC3B82F58}" type="presParOf" srcId="{DB7A4279-E81E-4982-A128-E4F878631411}" destId="{1187CB58-1C44-44BE-BAB7-94CBCC29ADD1}" srcOrd="7" destOrd="0" presId="urn:microsoft.com/office/officeart/2016/7/layout/RepeatingBendingProcessNew"/>
    <dgm:cxn modelId="{AD1DC6C8-7708-435B-B859-5325D71F97FA}" type="presParOf" srcId="{1187CB58-1C44-44BE-BAB7-94CBCC29ADD1}" destId="{9C78B215-56B2-49D4-915F-886EA1070F34}" srcOrd="0" destOrd="0" presId="urn:microsoft.com/office/officeart/2016/7/layout/RepeatingBendingProcessNew"/>
    <dgm:cxn modelId="{4C680997-47AB-4129-B886-8A60DCFB8422}" type="presParOf" srcId="{DB7A4279-E81E-4982-A128-E4F878631411}" destId="{C6400C11-7212-4A11-83EF-0141F8BB6EFC}" srcOrd="8" destOrd="0" presId="urn:microsoft.com/office/officeart/2016/7/layout/RepeatingBendingProcessNew"/>
    <dgm:cxn modelId="{C681DB75-1B83-416F-A54F-FACA8584C458}" type="presParOf" srcId="{DB7A4279-E81E-4982-A128-E4F878631411}" destId="{98E12704-7B54-4E81-AC11-8A6601790F1D}" srcOrd="9" destOrd="0" presId="urn:microsoft.com/office/officeart/2016/7/layout/RepeatingBendingProcessNew"/>
    <dgm:cxn modelId="{2D1530A5-D1AD-46B7-901E-B236929E7F4C}" type="presParOf" srcId="{98E12704-7B54-4E81-AC11-8A6601790F1D}" destId="{51A92E2E-AD44-4CA5-B3A8-46E440035376}" srcOrd="0" destOrd="0" presId="urn:microsoft.com/office/officeart/2016/7/layout/RepeatingBendingProcessNew"/>
    <dgm:cxn modelId="{2A6CBCDE-9FDD-4340-A294-382E222537B8}" type="presParOf" srcId="{DB7A4279-E81E-4982-A128-E4F878631411}" destId="{2CDA0371-2B8A-4A85-852D-CB0402F6C78F}" srcOrd="10" destOrd="0" presId="urn:microsoft.com/office/officeart/2016/7/layout/RepeatingBendingProcessNew"/>
    <dgm:cxn modelId="{F328170C-2163-40F2-9417-7736419DE93D}" type="presParOf" srcId="{DB7A4279-E81E-4982-A128-E4F878631411}" destId="{7FCA879E-E237-4DBE-92A8-4F8B02F21E8A}" srcOrd="11" destOrd="0" presId="urn:microsoft.com/office/officeart/2016/7/layout/RepeatingBendingProcessNew"/>
    <dgm:cxn modelId="{0E6B89A1-9E73-4DE4-87A1-81CFC59C10A8}" type="presParOf" srcId="{7FCA879E-E237-4DBE-92A8-4F8B02F21E8A}" destId="{57977A0B-6B9F-4E7B-A485-06D0AA58D59F}" srcOrd="0" destOrd="0" presId="urn:microsoft.com/office/officeart/2016/7/layout/RepeatingBendingProcessNew"/>
    <dgm:cxn modelId="{30E18A80-83EF-4FBC-AE0E-B1CD88C8C64E}" type="presParOf" srcId="{DB7A4279-E81E-4982-A128-E4F878631411}" destId="{5B17041B-C84B-40F2-A51C-E8D0AE57C181}" srcOrd="12" destOrd="0" presId="urn:microsoft.com/office/officeart/2016/7/layout/RepeatingBendingProcessNew"/>
    <dgm:cxn modelId="{E4965A54-FC16-4D32-B2B7-8F636AAE746B}" type="presParOf" srcId="{DB7A4279-E81E-4982-A128-E4F878631411}" destId="{19675832-0101-49DA-A960-944663DF2DE0}" srcOrd="13" destOrd="0" presId="urn:microsoft.com/office/officeart/2016/7/layout/RepeatingBendingProcessNew"/>
    <dgm:cxn modelId="{F34038B9-74D5-482E-B386-17FF15928EF8}" type="presParOf" srcId="{19675832-0101-49DA-A960-944663DF2DE0}" destId="{635FADEA-A63D-45B3-9A53-6A01A9ADA187}" srcOrd="0" destOrd="0" presId="urn:microsoft.com/office/officeart/2016/7/layout/RepeatingBendingProcessNew"/>
    <dgm:cxn modelId="{2C318319-0954-48DF-B2EF-E9272EF87592}" type="presParOf" srcId="{DB7A4279-E81E-4982-A128-E4F878631411}" destId="{2E243DA6-B43E-4601-BFC1-46FA365D9E3C}" srcOrd="14" destOrd="0" presId="urn:microsoft.com/office/officeart/2016/7/layout/RepeatingBendingProcessNew"/>
    <dgm:cxn modelId="{F05747F8-E896-4124-B5E9-46863252D52A}" type="presParOf" srcId="{DB7A4279-E81E-4982-A128-E4F878631411}" destId="{C5BA7F6F-3838-42BB-866E-DD697D70E135}" srcOrd="15" destOrd="0" presId="urn:microsoft.com/office/officeart/2016/7/layout/RepeatingBendingProcessNew"/>
    <dgm:cxn modelId="{87457B22-9B7D-4072-883D-1C278B8E5E50}" type="presParOf" srcId="{C5BA7F6F-3838-42BB-866E-DD697D70E135}" destId="{58278F89-8F78-4A57-88CD-5C130DB431B8}" srcOrd="0" destOrd="0" presId="urn:microsoft.com/office/officeart/2016/7/layout/RepeatingBendingProcessNew"/>
    <dgm:cxn modelId="{828813BC-2B02-445E-AA7E-1CAFCE063EF6}" type="presParOf" srcId="{DB7A4279-E81E-4982-A128-E4F878631411}" destId="{F3DABBE7-AFEE-4F3D-BA18-EE28C06F115C}" srcOrd="16" destOrd="0" presId="urn:microsoft.com/office/officeart/2016/7/layout/RepeatingBendingProcessNew"/>
    <dgm:cxn modelId="{326BE388-C51B-4280-9615-465FBEFF4F81}" type="presParOf" srcId="{DB7A4279-E81E-4982-A128-E4F878631411}" destId="{E97BCD0D-673B-4AD1-9040-89B4352BAF1A}" srcOrd="17" destOrd="0" presId="urn:microsoft.com/office/officeart/2016/7/layout/RepeatingBendingProcessNew"/>
    <dgm:cxn modelId="{32572F51-5DA4-4491-A4C5-1F48CCC8673A}" type="presParOf" srcId="{E97BCD0D-673B-4AD1-9040-89B4352BAF1A}" destId="{A7077E2B-EFED-4EA7-9DEB-BAFD67A9A7B6}" srcOrd="0" destOrd="0" presId="urn:microsoft.com/office/officeart/2016/7/layout/RepeatingBendingProcessNew"/>
    <dgm:cxn modelId="{11955B73-09DB-45F3-959E-D297314E1FF4}" type="presParOf" srcId="{DB7A4279-E81E-4982-A128-E4F878631411}" destId="{AC111CC8-7C6D-4C62-818E-358B40740FBA}" srcOrd="18" destOrd="0" presId="urn:microsoft.com/office/officeart/2016/7/layout/RepeatingBendingProcessNew"/>
    <dgm:cxn modelId="{0AF5E4D2-FAF3-40CA-8583-5B8855B1158D}" type="presParOf" srcId="{DB7A4279-E81E-4982-A128-E4F878631411}" destId="{E6A7E814-DCCC-44F5-B490-5D3E701C8812}" srcOrd="19" destOrd="0" presId="urn:microsoft.com/office/officeart/2016/7/layout/RepeatingBendingProcessNew"/>
    <dgm:cxn modelId="{CC0B0C3A-74B4-4E40-87AC-DEF6062A355D}" type="presParOf" srcId="{E6A7E814-DCCC-44F5-B490-5D3E701C8812}" destId="{D915FABB-3154-4FB2-8269-D2AF9ED97829}" srcOrd="0" destOrd="0" presId="urn:microsoft.com/office/officeart/2016/7/layout/RepeatingBendingProcessNew"/>
    <dgm:cxn modelId="{1E5D3377-9693-4C34-AD76-97D69A321DCC}" type="presParOf" srcId="{DB7A4279-E81E-4982-A128-E4F878631411}" destId="{80C51EE4-F952-4A5F-8482-A4897C8735DD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D444F8-788B-4E62-B9B7-732BBBB4AA3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8E2900-C0B4-4310-9012-C35DEF5D10D1}">
      <dgm:prSet/>
      <dgm:spPr/>
      <dgm:t>
        <a:bodyPr/>
        <a:lstStyle/>
        <a:p>
          <a:r>
            <a:rPr lang="en-US" dirty="0"/>
            <a:t>Athletics	               14,960</a:t>
          </a:r>
        </a:p>
      </dgm:t>
    </dgm:pt>
    <dgm:pt modelId="{95A958D3-C199-4BA5-9F4A-3C39A0E3977F}" type="parTrans" cxnId="{001605FD-F3A1-4945-A027-E81DD4D00BDE}">
      <dgm:prSet/>
      <dgm:spPr/>
      <dgm:t>
        <a:bodyPr/>
        <a:lstStyle/>
        <a:p>
          <a:endParaRPr lang="en-US"/>
        </a:p>
      </dgm:t>
    </dgm:pt>
    <dgm:pt modelId="{7F6F9B79-3631-426C-B90D-4ED804CAD6C9}" type="sibTrans" cxnId="{001605FD-F3A1-4945-A027-E81DD4D00BDE}">
      <dgm:prSet/>
      <dgm:spPr/>
      <dgm:t>
        <a:bodyPr/>
        <a:lstStyle/>
        <a:p>
          <a:endParaRPr lang="en-US"/>
        </a:p>
      </dgm:t>
    </dgm:pt>
    <dgm:pt modelId="{BCFE071F-6FA2-4F65-83B0-2D50C3B1F255}">
      <dgm:prSet/>
      <dgm:spPr/>
      <dgm:t>
        <a:bodyPr/>
        <a:lstStyle/>
        <a:p>
          <a:r>
            <a:rPr lang="en-US" dirty="0"/>
            <a:t>Recreation Programs	  19,250</a:t>
          </a:r>
        </a:p>
      </dgm:t>
    </dgm:pt>
    <dgm:pt modelId="{4555014A-8ED0-46A8-B39A-83291B51F56E}" type="parTrans" cxnId="{883946D4-CF27-4190-B9B5-6386A50AF4DB}">
      <dgm:prSet/>
      <dgm:spPr/>
      <dgm:t>
        <a:bodyPr/>
        <a:lstStyle/>
        <a:p>
          <a:endParaRPr lang="en-US"/>
        </a:p>
      </dgm:t>
    </dgm:pt>
    <dgm:pt modelId="{807A0C31-4E54-47B5-B425-ADFFE1248B45}" type="sibTrans" cxnId="{883946D4-CF27-4190-B9B5-6386A50AF4DB}">
      <dgm:prSet/>
      <dgm:spPr/>
      <dgm:t>
        <a:bodyPr/>
        <a:lstStyle/>
        <a:p>
          <a:endParaRPr lang="en-US"/>
        </a:p>
      </dgm:t>
    </dgm:pt>
    <dgm:pt modelId="{5B01716D-101B-453C-9796-8A2B5E8A5682}">
      <dgm:prSet/>
      <dgm:spPr/>
      <dgm:t>
        <a:bodyPr/>
        <a:lstStyle/>
        <a:p>
          <a:r>
            <a:rPr lang="en-US" dirty="0"/>
            <a:t>Seniors	                              9,150</a:t>
          </a:r>
        </a:p>
      </dgm:t>
    </dgm:pt>
    <dgm:pt modelId="{B0ECE3FF-D080-4068-B5B0-CB3B57A3B38D}" type="parTrans" cxnId="{2A4E78D1-DBE9-4F02-BF27-069D208AC533}">
      <dgm:prSet/>
      <dgm:spPr/>
      <dgm:t>
        <a:bodyPr/>
        <a:lstStyle/>
        <a:p>
          <a:endParaRPr lang="en-US"/>
        </a:p>
      </dgm:t>
    </dgm:pt>
    <dgm:pt modelId="{E11DE188-769E-45AB-BFC0-3692427F8F95}" type="sibTrans" cxnId="{2A4E78D1-DBE9-4F02-BF27-069D208AC533}">
      <dgm:prSet/>
      <dgm:spPr/>
      <dgm:t>
        <a:bodyPr/>
        <a:lstStyle/>
        <a:p>
          <a:endParaRPr lang="en-US"/>
        </a:p>
      </dgm:t>
    </dgm:pt>
    <dgm:pt modelId="{04B12265-32DC-4681-B2F7-D00AA6157956}">
      <dgm:prSet/>
      <dgm:spPr/>
      <dgm:t>
        <a:bodyPr/>
        <a:lstStyle/>
        <a:p>
          <a:r>
            <a:rPr lang="en-US" dirty="0"/>
            <a:t>Special Events	                 5,200</a:t>
          </a:r>
        </a:p>
      </dgm:t>
    </dgm:pt>
    <dgm:pt modelId="{9856C7BC-D2CD-4113-8DEA-E307C17D155D}" type="parTrans" cxnId="{C8EAA3FC-213B-44A8-BA12-E3B9B0C73DB9}">
      <dgm:prSet/>
      <dgm:spPr/>
      <dgm:t>
        <a:bodyPr/>
        <a:lstStyle/>
        <a:p>
          <a:endParaRPr lang="en-US"/>
        </a:p>
      </dgm:t>
    </dgm:pt>
    <dgm:pt modelId="{8F9B4C74-20DF-4C33-BC40-2BE1142AE775}" type="sibTrans" cxnId="{C8EAA3FC-213B-44A8-BA12-E3B9B0C73DB9}">
      <dgm:prSet/>
      <dgm:spPr/>
      <dgm:t>
        <a:bodyPr/>
        <a:lstStyle/>
        <a:p>
          <a:endParaRPr lang="en-US"/>
        </a:p>
      </dgm:t>
    </dgm:pt>
    <dgm:pt modelId="{230EE79A-AD7B-44D9-8C54-C0396B7F83A2}">
      <dgm:prSet/>
      <dgm:spPr/>
      <dgm:t>
        <a:bodyPr/>
        <a:lstStyle/>
        <a:p>
          <a:r>
            <a:rPr lang="en-US" dirty="0"/>
            <a:t>Supplies	               11,190	</a:t>
          </a:r>
        </a:p>
      </dgm:t>
    </dgm:pt>
    <dgm:pt modelId="{0379E040-3355-4909-9D2E-96C478F6E6A8}" type="parTrans" cxnId="{49F161F9-2AA9-4A09-956D-46E40B4EEA84}">
      <dgm:prSet/>
      <dgm:spPr/>
      <dgm:t>
        <a:bodyPr/>
        <a:lstStyle/>
        <a:p>
          <a:endParaRPr lang="en-US"/>
        </a:p>
      </dgm:t>
    </dgm:pt>
    <dgm:pt modelId="{7D22A880-77DE-427B-B4C7-B223DE04C439}" type="sibTrans" cxnId="{49F161F9-2AA9-4A09-956D-46E40B4EEA84}">
      <dgm:prSet/>
      <dgm:spPr/>
      <dgm:t>
        <a:bodyPr/>
        <a:lstStyle/>
        <a:p>
          <a:endParaRPr lang="en-US"/>
        </a:p>
      </dgm:t>
    </dgm:pt>
    <dgm:pt modelId="{88DBC241-E469-4A2B-BCB7-4923FBCC6D54}">
      <dgm:prSet/>
      <dgm:spPr/>
      <dgm:t>
        <a:bodyPr/>
        <a:lstStyle/>
        <a:p>
          <a:r>
            <a:rPr lang="en-US" dirty="0"/>
            <a:t>Total 	                            59,750	</a:t>
          </a:r>
        </a:p>
      </dgm:t>
    </dgm:pt>
    <dgm:pt modelId="{5D6D09A9-D98C-471B-935F-991D2DA6D0C7}" type="parTrans" cxnId="{E26B5951-D56C-4D72-9952-6EA7E7D5BA4F}">
      <dgm:prSet/>
      <dgm:spPr/>
      <dgm:t>
        <a:bodyPr/>
        <a:lstStyle/>
        <a:p>
          <a:endParaRPr lang="en-US"/>
        </a:p>
      </dgm:t>
    </dgm:pt>
    <dgm:pt modelId="{C3DD39CD-0166-4FC2-8330-2AB99D23DD4E}" type="sibTrans" cxnId="{E26B5951-D56C-4D72-9952-6EA7E7D5BA4F}">
      <dgm:prSet/>
      <dgm:spPr/>
      <dgm:t>
        <a:bodyPr/>
        <a:lstStyle/>
        <a:p>
          <a:endParaRPr lang="en-US"/>
        </a:p>
      </dgm:t>
    </dgm:pt>
    <dgm:pt modelId="{0D24CD75-CABB-4BEF-BEA6-621412583AA6}">
      <dgm:prSet/>
      <dgm:spPr/>
      <dgm:t>
        <a:bodyPr/>
        <a:lstStyle/>
        <a:p>
          <a:r>
            <a:rPr lang="en-US"/>
            <a:t>Estimate	               60,000</a:t>
          </a:r>
        </a:p>
      </dgm:t>
    </dgm:pt>
    <dgm:pt modelId="{A69339F6-8D45-48C7-AEE3-8E5E4AC4EDAF}" type="parTrans" cxnId="{A2A9AD0D-39F7-4186-9AA0-C4B9938869A1}">
      <dgm:prSet/>
      <dgm:spPr/>
      <dgm:t>
        <a:bodyPr/>
        <a:lstStyle/>
        <a:p>
          <a:endParaRPr lang="en-US"/>
        </a:p>
      </dgm:t>
    </dgm:pt>
    <dgm:pt modelId="{62E04E30-5EB2-40CC-9563-7ED0ABFB3F3D}" type="sibTrans" cxnId="{A2A9AD0D-39F7-4186-9AA0-C4B9938869A1}">
      <dgm:prSet/>
      <dgm:spPr/>
      <dgm:t>
        <a:bodyPr/>
        <a:lstStyle/>
        <a:p>
          <a:endParaRPr lang="en-US"/>
        </a:p>
      </dgm:t>
    </dgm:pt>
    <dgm:pt modelId="{207AC9E1-34C9-4DBA-8042-E93881930641}" type="pres">
      <dgm:prSet presAssocID="{73D444F8-788B-4E62-B9B7-732BBBB4AA39}" presName="vert0" presStyleCnt="0">
        <dgm:presLayoutVars>
          <dgm:dir/>
          <dgm:animOne val="branch"/>
          <dgm:animLvl val="lvl"/>
        </dgm:presLayoutVars>
      </dgm:prSet>
      <dgm:spPr/>
    </dgm:pt>
    <dgm:pt modelId="{99DBDE0F-6A6C-420A-B18A-6FF259D740CE}" type="pres">
      <dgm:prSet presAssocID="{0B8E2900-C0B4-4310-9012-C35DEF5D10D1}" presName="thickLine" presStyleLbl="alignNode1" presStyleIdx="0" presStyleCnt="7"/>
      <dgm:spPr/>
    </dgm:pt>
    <dgm:pt modelId="{043E7328-076E-4BFE-B012-6C96FB91E150}" type="pres">
      <dgm:prSet presAssocID="{0B8E2900-C0B4-4310-9012-C35DEF5D10D1}" presName="horz1" presStyleCnt="0"/>
      <dgm:spPr/>
    </dgm:pt>
    <dgm:pt modelId="{AFA8D623-D984-4FF6-A179-6501217D635C}" type="pres">
      <dgm:prSet presAssocID="{0B8E2900-C0B4-4310-9012-C35DEF5D10D1}" presName="tx1" presStyleLbl="revTx" presStyleIdx="0" presStyleCnt="7"/>
      <dgm:spPr/>
    </dgm:pt>
    <dgm:pt modelId="{C1411D92-7E7A-4BF4-99BC-E84D7E656EE5}" type="pres">
      <dgm:prSet presAssocID="{0B8E2900-C0B4-4310-9012-C35DEF5D10D1}" presName="vert1" presStyleCnt="0"/>
      <dgm:spPr/>
    </dgm:pt>
    <dgm:pt modelId="{9AE3F3C5-157E-4BC3-BFE7-B3396A5C0A71}" type="pres">
      <dgm:prSet presAssocID="{BCFE071F-6FA2-4F65-83B0-2D50C3B1F255}" presName="thickLine" presStyleLbl="alignNode1" presStyleIdx="1" presStyleCnt="7"/>
      <dgm:spPr/>
    </dgm:pt>
    <dgm:pt modelId="{132EFE35-FEED-48D6-851A-369F467CA590}" type="pres">
      <dgm:prSet presAssocID="{BCFE071F-6FA2-4F65-83B0-2D50C3B1F255}" presName="horz1" presStyleCnt="0"/>
      <dgm:spPr/>
    </dgm:pt>
    <dgm:pt modelId="{1B57E354-3F57-4D10-8E39-5B0CBF9AF364}" type="pres">
      <dgm:prSet presAssocID="{BCFE071F-6FA2-4F65-83B0-2D50C3B1F255}" presName="tx1" presStyleLbl="revTx" presStyleIdx="1" presStyleCnt="7"/>
      <dgm:spPr/>
    </dgm:pt>
    <dgm:pt modelId="{BA5F3682-588A-4968-A79C-AA1A2AA6DBDE}" type="pres">
      <dgm:prSet presAssocID="{BCFE071F-6FA2-4F65-83B0-2D50C3B1F255}" presName="vert1" presStyleCnt="0"/>
      <dgm:spPr/>
    </dgm:pt>
    <dgm:pt modelId="{0A252A52-FFE6-42F1-8DBC-B71514531774}" type="pres">
      <dgm:prSet presAssocID="{5B01716D-101B-453C-9796-8A2B5E8A5682}" presName="thickLine" presStyleLbl="alignNode1" presStyleIdx="2" presStyleCnt="7"/>
      <dgm:spPr/>
    </dgm:pt>
    <dgm:pt modelId="{384CC95B-893A-48B2-A7B5-533CC43E1F47}" type="pres">
      <dgm:prSet presAssocID="{5B01716D-101B-453C-9796-8A2B5E8A5682}" presName="horz1" presStyleCnt="0"/>
      <dgm:spPr/>
    </dgm:pt>
    <dgm:pt modelId="{693F294A-B837-4B72-9F20-769A76076250}" type="pres">
      <dgm:prSet presAssocID="{5B01716D-101B-453C-9796-8A2B5E8A5682}" presName="tx1" presStyleLbl="revTx" presStyleIdx="2" presStyleCnt="7"/>
      <dgm:spPr/>
    </dgm:pt>
    <dgm:pt modelId="{7B111280-BE75-4872-99B2-563356468989}" type="pres">
      <dgm:prSet presAssocID="{5B01716D-101B-453C-9796-8A2B5E8A5682}" presName="vert1" presStyleCnt="0"/>
      <dgm:spPr/>
    </dgm:pt>
    <dgm:pt modelId="{597A7CE9-5637-476E-832E-1F127B468E0B}" type="pres">
      <dgm:prSet presAssocID="{04B12265-32DC-4681-B2F7-D00AA6157956}" presName="thickLine" presStyleLbl="alignNode1" presStyleIdx="3" presStyleCnt="7"/>
      <dgm:spPr/>
    </dgm:pt>
    <dgm:pt modelId="{02DD9CC1-290D-4788-9BBA-1A59AE6F5648}" type="pres">
      <dgm:prSet presAssocID="{04B12265-32DC-4681-B2F7-D00AA6157956}" presName="horz1" presStyleCnt="0"/>
      <dgm:spPr/>
    </dgm:pt>
    <dgm:pt modelId="{C5B26FCB-E5D7-4A9E-8689-AA1AF1B6CF01}" type="pres">
      <dgm:prSet presAssocID="{04B12265-32DC-4681-B2F7-D00AA6157956}" presName="tx1" presStyleLbl="revTx" presStyleIdx="3" presStyleCnt="7"/>
      <dgm:spPr/>
    </dgm:pt>
    <dgm:pt modelId="{32B62246-AB55-4761-8CFB-C9CAD666107B}" type="pres">
      <dgm:prSet presAssocID="{04B12265-32DC-4681-B2F7-D00AA6157956}" presName="vert1" presStyleCnt="0"/>
      <dgm:spPr/>
    </dgm:pt>
    <dgm:pt modelId="{0A50815C-776C-41CC-91CD-C4143EB81C40}" type="pres">
      <dgm:prSet presAssocID="{230EE79A-AD7B-44D9-8C54-C0396B7F83A2}" presName="thickLine" presStyleLbl="alignNode1" presStyleIdx="4" presStyleCnt="7"/>
      <dgm:spPr/>
    </dgm:pt>
    <dgm:pt modelId="{1B920042-14AE-4924-A0AE-E5CA9287C16E}" type="pres">
      <dgm:prSet presAssocID="{230EE79A-AD7B-44D9-8C54-C0396B7F83A2}" presName="horz1" presStyleCnt="0"/>
      <dgm:spPr/>
    </dgm:pt>
    <dgm:pt modelId="{8C55C1D6-948B-4D85-A70A-59D10E45623F}" type="pres">
      <dgm:prSet presAssocID="{230EE79A-AD7B-44D9-8C54-C0396B7F83A2}" presName="tx1" presStyleLbl="revTx" presStyleIdx="4" presStyleCnt="7"/>
      <dgm:spPr/>
    </dgm:pt>
    <dgm:pt modelId="{FA1FCF52-8C0E-47B8-BBB1-22582576FAA9}" type="pres">
      <dgm:prSet presAssocID="{230EE79A-AD7B-44D9-8C54-C0396B7F83A2}" presName="vert1" presStyleCnt="0"/>
      <dgm:spPr/>
    </dgm:pt>
    <dgm:pt modelId="{E6B22348-99CD-436C-A643-32DB7CCC8539}" type="pres">
      <dgm:prSet presAssocID="{88DBC241-E469-4A2B-BCB7-4923FBCC6D54}" presName="thickLine" presStyleLbl="alignNode1" presStyleIdx="5" presStyleCnt="7"/>
      <dgm:spPr/>
    </dgm:pt>
    <dgm:pt modelId="{B8325838-CB0C-4458-AC87-048B8F909422}" type="pres">
      <dgm:prSet presAssocID="{88DBC241-E469-4A2B-BCB7-4923FBCC6D54}" presName="horz1" presStyleCnt="0"/>
      <dgm:spPr/>
    </dgm:pt>
    <dgm:pt modelId="{4B89261A-32E1-4A0F-9CFD-4D449581CD5B}" type="pres">
      <dgm:prSet presAssocID="{88DBC241-E469-4A2B-BCB7-4923FBCC6D54}" presName="tx1" presStyleLbl="revTx" presStyleIdx="5" presStyleCnt="7"/>
      <dgm:spPr/>
    </dgm:pt>
    <dgm:pt modelId="{8F82E711-C7A1-40ED-BB5F-02AD6B8AB494}" type="pres">
      <dgm:prSet presAssocID="{88DBC241-E469-4A2B-BCB7-4923FBCC6D54}" presName="vert1" presStyleCnt="0"/>
      <dgm:spPr/>
    </dgm:pt>
    <dgm:pt modelId="{F889B919-7D47-4438-80BC-BFBE09D12272}" type="pres">
      <dgm:prSet presAssocID="{0D24CD75-CABB-4BEF-BEA6-621412583AA6}" presName="thickLine" presStyleLbl="alignNode1" presStyleIdx="6" presStyleCnt="7"/>
      <dgm:spPr/>
    </dgm:pt>
    <dgm:pt modelId="{E3A7F002-3D37-494F-9F89-04DB75F802F5}" type="pres">
      <dgm:prSet presAssocID="{0D24CD75-CABB-4BEF-BEA6-621412583AA6}" presName="horz1" presStyleCnt="0"/>
      <dgm:spPr/>
    </dgm:pt>
    <dgm:pt modelId="{1AACD6E8-8C3B-4D0C-8C4C-4FF962C42AF0}" type="pres">
      <dgm:prSet presAssocID="{0D24CD75-CABB-4BEF-BEA6-621412583AA6}" presName="tx1" presStyleLbl="revTx" presStyleIdx="6" presStyleCnt="7"/>
      <dgm:spPr/>
    </dgm:pt>
    <dgm:pt modelId="{F2EBDF3A-619E-4005-8AFD-02F36E388BFB}" type="pres">
      <dgm:prSet presAssocID="{0D24CD75-CABB-4BEF-BEA6-621412583AA6}" presName="vert1" presStyleCnt="0"/>
      <dgm:spPr/>
    </dgm:pt>
  </dgm:ptLst>
  <dgm:cxnLst>
    <dgm:cxn modelId="{A2A9AD0D-39F7-4186-9AA0-C4B9938869A1}" srcId="{73D444F8-788B-4E62-B9B7-732BBBB4AA39}" destId="{0D24CD75-CABB-4BEF-BEA6-621412583AA6}" srcOrd="6" destOrd="0" parTransId="{A69339F6-8D45-48C7-AEE3-8E5E4AC4EDAF}" sibTransId="{62E04E30-5EB2-40CC-9563-7ED0ABFB3F3D}"/>
    <dgm:cxn modelId="{DCD0E114-A275-4C5A-87FE-5E02F1CED731}" type="presOf" srcId="{0D24CD75-CABB-4BEF-BEA6-621412583AA6}" destId="{1AACD6E8-8C3B-4D0C-8C4C-4FF962C42AF0}" srcOrd="0" destOrd="0" presId="urn:microsoft.com/office/officeart/2008/layout/LinedList"/>
    <dgm:cxn modelId="{E26B5951-D56C-4D72-9952-6EA7E7D5BA4F}" srcId="{73D444F8-788B-4E62-B9B7-732BBBB4AA39}" destId="{88DBC241-E469-4A2B-BCB7-4923FBCC6D54}" srcOrd="5" destOrd="0" parTransId="{5D6D09A9-D98C-471B-935F-991D2DA6D0C7}" sibTransId="{C3DD39CD-0166-4FC2-8330-2AB99D23DD4E}"/>
    <dgm:cxn modelId="{5515D65C-2940-4C91-8A46-3CA937D787B5}" type="presOf" srcId="{88DBC241-E469-4A2B-BCB7-4923FBCC6D54}" destId="{4B89261A-32E1-4A0F-9CFD-4D449581CD5B}" srcOrd="0" destOrd="0" presId="urn:microsoft.com/office/officeart/2008/layout/LinedList"/>
    <dgm:cxn modelId="{90E11084-DDC0-4DFD-9F7B-32C387F2CB98}" type="presOf" srcId="{04B12265-32DC-4681-B2F7-D00AA6157956}" destId="{C5B26FCB-E5D7-4A9E-8689-AA1AF1B6CF01}" srcOrd="0" destOrd="0" presId="urn:microsoft.com/office/officeart/2008/layout/LinedList"/>
    <dgm:cxn modelId="{F6022990-F534-4168-9B57-8977BAFED709}" type="presOf" srcId="{73D444F8-788B-4E62-B9B7-732BBBB4AA39}" destId="{207AC9E1-34C9-4DBA-8042-E93881930641}" srcOrd="0" destOrd="0" presId="urn:microsoft.com/office/officeart/2008/layout/LinedList"/>
    <dgm:cxn modelId="{75CE6FAA-7900-4F06-BF9E-EDABFFA8E72C}" type="presOf" srcId="{BCFE071F-6FA2-4F65-83B0-2D50C3B1F255}" destId="{1B57E354-3F57-4D10-8E39-5B0CBF9AF364}" srcOrd="0" destOrd="0" presId="urn:microsoft.com/office/officeart/2008/layout/LinedList"/>
    <dgm:cxn modelId="{096E99C2-2FE8-4030-89BE-4192D602B7F6}" type="presOf" srcId="{5B01716D-101B-453C-9796-8A2B5E8A5682}" destId="{693F294A-B837-4B72-9F20-769A76076250}" srcOrd="0" destOrd="0" presId="urn:microsoft.com/office/officeart/2008/layout/LinedList"/>
    <dgm:cxn modelId="{CAC0B5C4-925C-41CE-A7E6-772298D0B5D6}" type="presOf" srcId="{0B8E2900-C0B4-4310-9012-C35DEF5D10D1}" destId="{AFA8D623-D984-4FF6-A179-6501217D635C}" srcOrd="0" destOrd="0" presId="urn:microsoft.com/office/officeart/2008/layout/LinedList"/>
    <dgm:cxn modelId="{AFEDBCCF-E0E8-4F2D-896D-945B8F1B63EE}" type="presOf" srcId="{230EE79A-AD7B-44D9-8C54-C0396B7F83A2}" destId="{8C55C1D6-948B-4D85-A70A-59D10E45623F}" srcOrd="0" destOrd="0" presId="urn:microsoft.com/office/officeart/2008/layout/LinedList"/>
    <dgm:cxn modelId="{2A4E78D1-DBE9-4F02-BF27-069D208AC533}" srcId="{73D444F8-788B-4E62-B9B7-732BBBB4AA39}" destId="{5B01716D-101B-453C-9796-8A2B5E8A5682}" srcOrd="2" destOrd="0" parTransId="{B0ECE3FF-D080-4068-B5B0-CB3B57A3B38D}" sibTransId="{E11DE188-769E-45AB-BFC0-3692427F8F95}"/>
    <dgm:cxn modelId="{883946D4-CF27-4190-B9B5-6386A50AF4DB}" srcId="{73D444F8-788B-4E62-B9B7-732BBBB4AA39}" destId="{BCFE071F-6FA2-4F65-83B0-2D50C3B1F255}" srcOrd="1" destOrd="0" parTransId="{4555014A-8ED0-46A8-B39A-83291B51F56E}" sibTransId="{807A0C31-4E54-47B5-B425-ADFFE1248B45}"/>
    <dgm:cxn modelId="{49F161F9-2AA9-4A09-956D-46E40B4EEA84}" srcId="{73D444F8-788B-4E62-B9B7-732BBBB4AA39}" destId="{230EE79A-AD7B-44D9-8C54-C0396B7F83A2}" srcOrd="4" destOrd="0" parTransId="{0379E040-3355-4909-9D2E-96C478F6E6A8}" sibTransId="{7D22A880-77DE-427B-B4C7-B223DE04C439}"/>
    <dgm:cxn modelId="{C8EAA3FC-213B-44A8-BA12-E3B9B0C73DB9}" srcId="{73D444F8-788B-4E62-B9B7-732BBBB4AA39}" destId="{04B12265-32DC-4681-B2F7-D00AA6157956}" srcOrd="3" destOrd="0" parTransId="{9856C7BC-D2CD-4113-8DEA-E307C17D155D}" sibTransId="{8F9B4C74-20DF-4C33-BC40-2BE1142AE775}"/>
    <dgm:cxn modelId="{001605FD-F3A1-4945-A027-E81DD4D00BDE}" srcId="{73D444F8-788B-4E62-B9B7-732BBBB4AA39}" destId="{0B8E2900-C0B4-4310-9012-C35DEF5D10D1}" srcOrd="0" destOrd="0" parTransId="{95A958D3-C199-4BA5-9F4A-3C39A0E3977F}" sibTransId="{7F6F9B79-3631-426C-B90D-4ED804CAD6C9}"/>
    <dgm:cxn modelId="{7D8324D6-2A74-4849-B75B-8ACBE772CD78}" type="presParOf" srcId="{207AC9E1-34C9-4DBA-8042-E93881930641}" destId="{99DBDE0F-6A6C-420A-B18A-6FF259D740CE}" srcOrd="0" destOrd="0" presId="urn:microsoft.com/office/officeart/2008/layout/LinedList"/>
    <dgm:cxn modelId="{9F30A2BE-762C-4349-8B40-8E391D95A156}" type="presParOf" srcId="{207AC9E1-34C9-4DBA-8042-E93881930641}" destId="{043E7328-076E-4BFE-B012-6C96FB91E150}" srcOrd="1" destOrd="0" presId="urn:microsoft.com/office/officeart/2008/layout/LinedList"/>
    <dgm:cxn modelId="{FFDE71A0-97A1-4880-8CA2-2E475A8EC8C9}" type="presParOf" srcId="{043E7328-076E-4BFE-B012-6C96FB91E150}" destId="{AFA8D623-D984-4FF6-A179-6501217D635C}" srcOrd="0" destOrd="0" presId="urn:microsoft.com/office/officeart/2008/layout/LinedList"/>
    <dgm:cxn modelId="{B0E43FDF-E89B-4480-BCF1-BD628E8DEC94}" type="presParOf" srcId="{043E7328-076E-4BFE-B012-6C96FB91E150}" destId="{C1411D92-7E7A-4BF4-99BC-E84D7E656EE5}" srcOrd="1" destOrd="0" presId="urn:microsoft.com/office/officeart/2008/layout/LinedList"/>
    <dgm:cxn modelId="{BB78B42C-8E5E-4D83-84E3-24F87607CD0B}" type="presParOf" srcId="{207AC9E1-34C9-4DBA-8042-E93881930641}" destId="{9AE3F3C5-157E-4BC3-BFE7-B3396A5C0A71}" srcOrd="2" destOrd="0" presId="urn:microsoft.com/office/officeart/2008/layout/LinedList"/>
    <dgm:cxn modelId="{6FA7C959-8555-418A-B1AB-D25E4FD98C68}" type="presParOf" srcId="{207AC9E1-34C9-4DBA-8042-E93881930641}" destId="{132EFE35-FEED-48D6-851A-369F467CA590}" srcOrd="3" destOrd="0" presId="urn:microsoft.com/office/officeart/2008/layout/LinedList"/>
    <dgm:cxn modelId="{150AEA14-4087-45F4-9BA1-8DECE20200D2}" type="presParOf" srcId="{132EFE35-FEED-48D6-851A-369F467CA590}" destId="{1B57E354-3F57-4D10-8E39-5B0CBF9AF364}" srcOrd="0" destOrd="0" presId="urn:microsoft.com/office/officeart/2008/layout/LinedList"/>
    <dgm:cxn modelId="{242038DF-D2F6-4377-BEB6-5E161EBB1BB3}" type="presParOf" srcId="{132EFE35-FEED-48D6-851A-369F467CA590}" destId="{BA5F3682-588A-4968-A79C-AA1A2AA6DBDE}" srcOrd="1" destOrd="0" presId="urn:microsoft.com/office/officeart/2008/layout/LinedList"/>
    <dgm:cxn modelId="{8A975576-FCDE-4076-BC0A-2A639655CFE2}" type="presParOf" srcId="{207AC9E1-34C9-4DBA-8042-E93881930641}" destId="{0A252A52-FFE6-42F1-8DBC-B71514531774}" srcOrd="4" destOrd="0" presId="urn:microsoft.com/office/officeart/2008/layout/LinedList"/>
    <dgm:cxn modelId="{D7D70AE9-8F2C-450B-9674-7901BA165B94}" type="presParOf" srcId="{207AC9E1-34C9-4DBA-8042-E93881930641}" destId="{384CC95B-893A-48B2-A7B5-533CC43E1F47}" srcOrd="5" destOrd="0" presId="urn:microsoft.com/office/officeart/2008/layout/LinedList"/>
    <dgm:cxn modelId="{0EEF7DF6-E984-40A0-BE73-F5C7DA5C2F47}" type="presParOf" srcId="{384CC95B-893A-48B2-A7B5-533CC43E1F47}" destId="{693F294A-B837-4B72-9F20-769A76076250}" srcOrd="0" destOrd="0" presId="urn:microsoft.com/office/officeart/2008/layout/LinedList"/>
    <dgm:cxn modelId="{7F23A14B-6696-4AFF-9CFF-BAC890D3B1C6}" type="presParOf" srcId="{384CC95B-893A-48B2-A7B5-533CC43E1F47}" destId="{7B111280-BE75-4872-99B2-563356468989}" srcOrd="1" destOrd="0" presId="urn:microsoft.com/office/officeart/2008/layout/LinedList"/>
    <dgm:cxn modelId="{B12C5C97-7252-419C-A216-C9D520B448C7}" type="presParOf" srcId="{207AC9E1-34C9-4DBA-8042-E93881930641}" destId="{597A7CE9-5637-476E-832E-1F127B468E0B}" srcOrd="6" destOrd="0" presId="urn:microsoft.com/office/officeart/2008/layout/LinedList"/>
    <dgm:cxn modelId="{2AAB753F-381A-4B66-9BC2-AFF0D189FED3}" type="presParOf" srcId="{207AC9E1-34C9-4DBA-8042-E93881930641}" destId="{02DD9CC1-290D-4788-9BBA-1A59AE6F5648}" srcOrd="7" destOrd="0" presId="urn:microsoft.com/office/officeart/2008/layout/LinedList"/>
    <dgm:cxn modelId="{8151CEAA-8047-4775-8B57-DCBF3097D843}" type="presParOf" srcId="{02DD9CC1-290D-4788-9BBA-1A59AE6F5648}" destId="{C5B26FCB-E5D7-4A9E-8689-AA1AF1B6CF01}" srcOrd="0" destOrd="0" presId="urn:microsoft.com/office/officeart/2008/layout/LinedList"/>
    <dgm:cxn modelId="{169FCD6C-F156-407D-91AD-E85839E7D93D}" type="presParOf" srcId="{02DD9CC1-290D-4788-9BBA-1A59AE6F5648}" destId="{32B62246-AB55-4761-8CFB-C9CAD666107B}" srcOrd="1" destOrd="0" presId="urn:microsoft.com/office/officeart/2008/layout/LinedList"/>
    <dgm:cxn modelId="{4AAAE82D-2086-4A90-8509-8D5C5E6684D1}" type="presParOf" srcId="{207AC9E1-34C9-4DBA-8042-E93881930641}" destId="{0A50815C-776C-41CC-91CD-C4143EB81C40}" srcOrd="8" destOrd="0" presId="urn:microsoft.com/office/officeart/2008/layout/LinedList"/>
    <dgm:cxn modelId="{6CDBC86F-BC8E-4B10-A538-E9F1DE1C85C8}" type="presParOf" srcId="{207AC9E1-34C9-4DBA-8042-E93881930641}" destId="{1B920042-14AE-4924-A0AE-E5CA9287C16E}" srcOrd="9" destOrd="0" presId="urn:microsoft.com/office/officeart/2008/layout/LinedList"/>
    <dgm:cxn modelId="{379F7F8F-E56B-4544-90BE-D6EFF1437D89}" type="presParOf" srcId="{1B920042-14AE-4924-A0AE-E5CA9287C16E}" destId="{8C55C1D6-948B-4D85-A70A-59D10E45623F}" srcOrd="0" destOrd="0" presId="urn:microsoft.com/office/officeart/2008/layout/LinedList"/>
    <dgm:cxn modelId="{A8FECBA2-AE70-4034-BF8A-1B94D89FC023}" type="presParOf" srcId="{1B920042-14AE-4924-A0AE-E5CA9287C16E}" destId="{FA1FCF52-8C0E-47B8-BBB1-22582576FAA9}" srcOrd="1" destOrd="0" presId="urn:microsoft.com/office/officeart/2008/layout/LinedList"/>
    <dgm:cxn modelId="{6AC616F2-7C3A-4CA6-B57A-4904E3FF9260}" type="presParOf" srcId="{207AC9E1-34C9-4DBA-8042-E93881930641}" destId="{E6B22348-99CD-436C-A643-32DB7CCC8539}" srcOrd="10" destOrd="0" presId="urn:microsoft.com/office/officeart/2008/layout/LinedList"/>
    <dgm:cxn modelId="{114C7ADB-6B88-4C29-BFF3-24838BE76D9F}" type="presParOf" srcId="{207AC9E1-34C9-4DBA-8042-E93881930641}" destId="{B8325838-CB0C-4458-AC87-048B8F909422}" srcOrd="11" destOrd="0" presId="urn:microsoft.com/office/officeart/2008/layout/LinedList"/>
    <dgm:cxn modelId="{4EC69C4F-AAA7-471A-B2AF-6A7DA819C512}" type="presParOf" srcId="{B8325838-CB0C-4458-AC87-048B8F909422}" destId="{4B89261A-32E1-4A0F-9CFD-4D449581CD5B}" srcOrd="0" destOrd="0" presId="urn:microsoft.com/office/officeart/2008/layout/LinedList"/>
    <dgm:cxn modelId="{AE6B07EC-C2CD-4078-8E8C-BE2B3B92A53E}" type="presParOf" srcId="{B8325838-CB0C-4458-AC87-048B8F909422}" destId="{8F82E711-C7A1-40ED-BB5F-02AD6B8AB494}" srcOrd="1" destOrd="0" presId="urn:microsoft.com/office/officeart/2008/layout/LinedList"/>
    <dgm:cxn modelId="{E2022381-E688-4BC7-8D44-6A2F8BCEF284}" type="presParOf" srcId="{207AC9E1-34C9-4DBA-8042-E93881930641}" destId="{F889B919-7D47-4438-80BC-BFBE09D12272}" srcOrd="12" destOrd="0" presId="urn:microsoft.com/office/officeart/2008/layout/LinedList"/>
    <dgm:cxn modelId="{CCE0AFBC-F607-4E86-923F-96792FD1AF3A}" type="presParOf" srcId="{207AC9E1-34C9-4DBA-8042-E93881930641}" destId="{E3A7F002-3D37-494F-9F89-04DB75F802F5}" srcOrd="13" destOrd="0" presId="urn:microsoft.com/office/officeart/2008/layout/LinedList"/>
    <dgm:cxn modelId="{CEFC894F-4653-4308-A442-09927BCE9B54}" type="presParOf" srcId="{E3A7F002-3D37-494F-9F89-04DB75F802F5}" destId="{1AACD6E8-8C3B-4D0C-8C4C-4FF962C42AF0}" srcOrd="0" destOrd="0" presId="urn:microsoft.com/office/officeart/2008/layout/LinedList"/>
    <dgm:cxn modelId="{597CA16F-D8D7-4A19-A7C8-CA89ECB6D550}" type="presParOf" srcId="{E3A7F002-3D37-494F-9F89-04DB75F802F5}" destId="{F2EBDF3A-619E-4005-8AFD-02F36E388B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7EF1D-0D88-4101-8996-68DDE9ACA65D}">
      <dsp:nvSpPr>
        <dsp:cNvPr id="0" name=""/>
        <dsp:cNvSpPr/>
      </dsp:nvSpPr>
      <dsp:spPr>
        <a:xfrm>
          <a:off x="3722" y="559384"/>
          <a:ext cx="2015460" cy="1209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Before/After School (transportation provided)</a:t>
          </a:r>
        </a:p>
      </dsp:txBody>
      <dsp:txXfrm>
        <a:off x="3722" y="559384"/>
        <a:ext cx="2015460" cy="1209276"/>
      </dsp:txXfrm>
    </dsp:sp>
    <dsp:sp modelId="{3BC058D4-3029-422F-89DF-58634A1D5EC4}">
      <dsp:nvSpPr>
        <dsp:cNvPr id="0" name=""/>
        <dsp:cNvSpPr/>
      </dsp:nvSpPr>
      <dsp:spPr>
        <a:xfrm>
          <a:off x="2220728" y="559384"/>
          <a:ext cx="2015460" cy="1209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Teacher Workdays</a:t>
          </a:r>
        </a:p>
      </dsp:txBody>
      <dsp:txXfrm>
        <a:off x="2220728" y="559384"/>
        <a:ext cx="2015460" cy="1209276"/>
      </dsp:txXfrm>
    </dsp:sp>
    <dsp:sp modelId="{347D6215-09CF-41B5-B03F-D119901DB8BF}">
      <dsp:nvSpPr>
        <dsp:cNvPr id="0" name=""/>
        <dsp:cNvSpPr/>
      </dsp:nvSpPr>
      <dsp:spPr>
        <a:xfrm>
          <a:off x="4437734" y="559384"/>
          <a:ext cx="2015460" cy="1209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Host Supper w/ Santa’s Elves (Winterfest)</a:t>
          </a:r>
        </a:p>
      </dsp:txBody>
      <dsp:txXfrm>
        <a:off x="4437734" y="559384"/>
        <a:ext cx="2015460" cy="1209276"/>
      </dsp:txXfrm>
    </dsp:sp>
    <dsp:sp modelId="{959EDF50-2E1B-495A-B99B-D87D32FBF038}">
      <dsp:nvSpPr>
        <dsp:cNvPr id="0" name=""/>
        <dsp:cNvSpPr/>
      </dsp:nvSpPr>
      <dsp:spPr>
        <a:xfrm>
          <a:off x="6654740" y="559384"/>
          <a:ext cx="2015460" cy="1209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Winter Break Camp</a:t>
          </a:r>
        </a:p>
      </dsp:txBody>
      <dsp:txXfrm>
        <a:off x="6654740" y="559384"/>
        <a:ext cx="2015460" cy="1209276"/>
      </dsp:txXfrm>
    </dsp:sp>
    <dsp:sp modelId="{29259B92-72F6-4EAD-8D7C-2041D99EECAA}">
      <dsp:nvSpPr>
        <dsp:cNvPr id="0" name=""/>
        <dsp:cNvSpPr/>
      </dsp:nvSpPr>
      <dsp:spPr>
        <a:xfrm>
          <a:off x="8871746" y="559384"/>
          <a:ext cx="2015460" cy="1209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Spring Break Camp</a:t>
          </a:r>
        </a:p>
      </dsp:txBody>
      <dsp:txXfrm>
        <a:off x="8871746" y="559384"/>
        <a:ext cx="2015460" cy="1209276"/>
      </dsp:txXfrm>
    </dsp:sp>
    <dsp:sp modelId="{8F8873C3-6361-4DAD-8B53-776ADAC7073B}">
      <dsp:nvSpPr>
        <dsp:cNvPr id="0" name=""/>
        <dsp:cNvSpPr/>
      </dsp:nvSpPr>
      <dsp:spPr>
        <a:xfrm>
          <a:off x="1112225" y="1970207"/>
          <a:ext cx="2015460" cy="1209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Summer Camp (BCS Free Summer Lunch Program)</a:t>
          </a:r>
        </a:p>
      </dsp:txBody>
      <dsp:txXfrm>
        <a:off x="1112225" y="1970207"/>
        <a:ext cx="2015460" cy="1209276"/>
      </dsp:txXfrm>
    </dsp:sp>
    <dsp:sp modelId="{7A7F377D-C192-4E8A-8958-60F0811B88BB}">
      <dsp:nvSpPr>
        <dsp:cNvPr id="0" name=""/>
        <dsp:cNvSpPr/>
      </dsp:nvSpPr>
      <dsp:spPr>
        <a:xfrm>
          <a:off x="3329231" y="1970207"/>
          <a:ext cx="2015460" cy="1209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STEM Program (8 weeks a year)</a:t>
          </a:r>
        </a:p>
      </dsp:txBody>
      <dsp:txXfrm>
        <a:off x="3329231" y="1970207"/>
        <a:ext cx="2015460" cy="1209276"/>
      </dsp:txXfrm>
    </dsp:sp>
    <dsp:sp modelId="{46F50FC6-40EF-4E31-AC47-5E778C0298D2}">
      <dsp:nvSpPr>
        <dsp:cNvPr id="0" name=""/>
        <dsp:cNvSpPr/>
      </dsp:nvSpPr>
      <dsp:spPr>
        <a:xfrm>
          <a:off x="5546237" y="1970207"/>
          <a:ext cx="2015460" cy="1209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NSTL-Tennis w/ Power Walking Ministries</a:t>
          </a:r>
        </a:p>
      </dsp:txBody>
      <dsp:txXfrm>
        <a:off x="5546237" y="1970207"/>
        <a:ext cx="2015460" cy="1209276"/>
      </dsp:txXfrm>
    </dsp:sp>
    <dsp:sp modelId="{2ADCDC2B-432B-43E5-8882-EB82C527527D}">
      <dsp:nvSpPr>
        <dsp:cNvPr id="0" name=""/>
        <dsp:cNvSpPr/>
      </dsp:nvSpPr>
      <dsp:spPr>
        <a:xfrm>
          <a:off x="7763243" y="1970207"/>
          <a:ext cx="2015460" cy="1209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Park &amp; Play-Traveling Recreation Activities (Fall 2025) </a:t>
          </a:r>
        </a:p>
      </dsp:txBody>
      <dsp:txXfrm>
        <a:off x="7763243" y="1970207"/>
        <a:ext cx="2015460" cy="120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9F769-9E97-4A58-A411-5C595A74D104}">
      <dsp:nvSpPr>
        <dsp:cNvPr id="0" name=""/>
        <dsp:cNvSpPr/>
      </dsp:nvSpPr>
      <dsp:spPr>
        <a:xfrm>
          <a:off x="0" y="608362"/>
          <a:ext cx="5375383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Easter Egg Hunt</a:t>
          </a:r>
        </a:p>
      </dsp:txBody>
      <dsp:txXfrm>
        <a:off x="24588" y="632950"/>
        <a:ext cx="5326207" cy="454509"/>
      </dsp:txXfrm>
    </dsp:sp>
    <dsp:sp modelId="{96B7305A-53BE-4F49-A321-9A58BD80A03D}">
      <dsp:nvSpPr>
        <dsp:cNvPr id="0" name=""/>
        <dsp:cNvSpPr/>
      </dsp:nvSpPr>
      <dsp:spPr>
        <a:xfrm>
          <a:off x="0" y="1172527"/>
          <a:ext cx="5375383" cy="503685"/>
        </a:xfrm>
        <a:prstGeom prst="roundRect">
          <a:avLst/>
        </a:prstGeom>
        <a:solidFill>
          <a:schemeClr val="accent5">
            <a:hueOff val="1501799"/>
            <a:satOff val="-3757"/>
            <a:lumOff val="-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</a:t>
          </a:r>
          <a:r>
            <a:rPr lang="en-US" sz="2100" kern="1200" baseline="30000" dirty="0"/>
            <a:t>th</a:t>
          </a:r>
          <a:r>
            <a:rPr lang="en-US" sz="2100" kern="1200" dirty="0"/>
            <a:t> of July Children’s Games</a:t>
          </a:r>
        </a:p>
      </dsp:txBody>
      <dsp:txXfrm>
        <a:off x="24588" y="1197115"/>
        <a:ext cx="5326207" cy="454509"/>
      </dsp:txXfrm>
    </dsp:sp>
    <dsp:sp modelId="{BBD5273B-D452-4087-A7E5-1FE8DCD853A1}">
      <dsp:nvSpPr>
        <dsp:cNvPr id="0" name=""/>
        <dsp:cNvSpPr/>
      </dsp:nvSpPr>
      <dsp:spPr>
        <a:xfrm>
          <a:off x="0" y="1736692"/>
          <a:ext cx="5375383" cy="503685"/>
        </a:xfrm>
        <a:prstGeom prst="roundRect">
          <a:avLst/>
        </a:prstGeom>
        <a:solidFill>
          <a:schemeClr val="accent5">
            <a:hueOff val="3003598"/>
            <a:satOff val="-7513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Labor Day Crab Derby</a:t>
          </a:r>
        </a:p>
      </dsp:txBody>
      <dsp:txXfrm>
        <a:off x="24588" y="1761280"/>
        <a:ext cx="5326207" cy="454509"/>
      </dsp:txXfrm>
    </dsp:sp>
    <dsp:sp modelId="{18B51064-C1AE-4766-9548-16E5FCA52E35}">
      <dsp:nvSpPr>
        <dsp:cNvPr id="0" name=""/>
        <dsp:cNvSpPr/>
      </dsp:nvSpPr>
      <dsp:spPr>
        <a:xfrm>
          <a:off x="0" y="2300857"/>
          <a:ext cx="5375383" cy="503685"/>
        </a:xfrm>
        <a:prstGeom prst="round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Captain Charlie’s Fishing Tournament</a:t>
          </a:r>
        </a:p>
      </dsp:txBody>
      <dsp:txXfrm>
        <a:off x="24588" y="2325445"/>
        <a:ext cx="5326207" cy="454509"/>
      </dsp:txXfrm>
    </dsp:sp>
    <dsp:sp modelId="{5FD40533-A215-4532-A53C-CDDBD514F68A}">
      <dsp:nvSpPr>
        <dsp:cNvPr id="0" name=""/>
        <dsp:cNvSpPr/>
      </dsp:nvSpPr>
      <dsp:spPr>
        <a:xfrm>
          <a:off x="0" y="2865022"/>
          <a:ext cx="5375383" cy="503685"/>
        </a:xfrm>
        <a:prstGeom prst="roundRect">
          <a:avLst/>
        </a:prstGeom>
        <a:solidFill>
          <a:schemeClr val="accent5">
            <a:hueOff val="6007196"/>
            <a:satOff val="-15026"/>
            <a:lumOff val="-1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Spook or Treat &amp; Hay-Ride</a:t>
          </a:r>
        </a:p>
      </dsp:txBody>
      <dsp:txXfrm>
        <a:off x="24588" y="2889610"/>
        <a:ext cx="5326207" cy="454509"/>
      </dsp:txXfrm>
    </dsp:sp>
    <dsp:sp modelId="{33659D4A-3033-45BA-BE4B-3A64187D2166}">
      <dsp:nvSpPr>
        <dsp:cNvPr id="0" name=""/>
        <dsp:cNvSpPr/>
      </dsp:nvSpPr>
      <dsp:spPr>
        <a:xfrm>
          <a:off x="0" y="3429187"/>
          <a:ext cx="5375383" cy="503685"/>
        </a:xfrm>
        <a:prstGeom prst="roundRect">
          <a:avLst/>
        </a:prstGeom>
        <a:solidFill>
          <a:schemeClr val="accent5">
            <a:hueOff val="7508995"/>
            <a:satOff val="-18783"/>
            <a:lumOff val="-20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Santa’s Workshop</a:t>
          </a:r>
        </a:p>
      </dsp:txBody>
      <dsp:txXfrm>
        <a:off x="24588" y="3453775"/>
        <a:ext cx="5326207" cy="454509"/>
      </dsp:txXfrm>
    </dsp:sp>
    <dsp:sp modelId="{461E72C7-ED5C-4898-BA6B-42997D4BDEFE}">
      <dsp:nvSpPr>
        <dsp:cNvPr id="0" name=""/>
        <dsp:cNvSpPr/>
      </dsp:nvSpPr>
      <dsp:spPr>
        <a:xfrm>
          <a:off x="0" y="3993352"/>
          <a:ext cx="5375383" cy="503685"/>
        </a:xfrm>
        <a:prstGeom prst="round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Park &amp; Play- Traveling Recreation Activities</a:t>
          </a:r>
        </a:p>
      </dsp:txBody>
      <dsp:txXfrm>
        <a:off x="24588" y="4017940"/>
        <a:ext cx="5326207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BE5F-18B4-4100-8E0F-CC6D7BC3A885}">
      <dsp:nvSpPr>
        <dsp:cNvPr id="0" name=""/>
        <dsp:cNvSpPr/>
      </dsp:nvSpPr>
      <dsp:spPr>
        <a:xfrm>
          <a:off x="402600" y="76517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2E974-9F12-4AF4-81EB-C3F78681F7B8}">
      <dsp:nvSpPr>
        <dsp:cNvPr id="0" name=""/>
        <dsp:cNvSpPr/>
      </dsp:nvSpPr>
      <dsp:spPr>
        <a:xfrm>
          <a:off x="636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97E25-3E98-4C2D-B3C1-CCF0746BA410}">
      <dsp:nvSpPr>
        <dsp:cNvPr id="0" name=""/>
        <dsp:cNvSpPr/>
      </dsp:nvSpPr>
      <dsp:spPr>
        <a:xfrm>
          <a:off x="51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Summer Concert Series</a:t>
          </a:r>
        </a:p>
      </dsp:txBody>
      <dsp:txXfrm>
        <a:off x="51600" y="2205178"/>
        <a:ext cx="1800000" cy="720000"/>
      </dsp:txXfrm>
    </dsp:sp>
    <dsp:sp modelId="{7EE1E5F3-8640-4DD2-B0B3-41A9EC3E1D51}">
      <dsp:nvSpPr>
        <dsp:cNvPr id="0" name=""/>
        <dsp:cNvSpPr/>
      </dsp:nvSpPr>
      <dsp:spPr>
        <a:xfrm>
          <a:off x="2517600" y="76517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8A7B2-2C32-4F27-B80F-4E6291E5005E}">
      <dsp:nvSpPr>
        <dsp:cNvPr id="0" name=""/>
        <dsp:cNvSpPr/>
      </dsp:nvSpPr>
      <dsp:spPr>
        <a:xfrm>
          <a:off x="2751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6D3C0-124E-40FF-A64F-774805A8F2D1}">
      <dsp:nvSpPr>
        <dsp:cNvPr id="0" name=""/>
        <dsp:cNvSpPr/>
      </dsp:nvSpPr>
      <dsp:spPr>
        <a:xfrm>
          <a:off x="2166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Movies on the Garrison</a:t>
          </a:r>
        </a:p>
      </dsp:txBody>
      <dsp:txXfrm>
        <a:off x="2166600" y="2205178"/>
        <a:ext cx="1800000" cy="720000"/>
      </dsp:txXfrm>
    </dsp:sp>
    <dsp:sp modelId="{97F86114-1F75-4106-A8A6-4ACF1752620C}">
      <dsp:nvSpPr>
        <dsp:cNvPr id="0" name=""/>
        <dsp:cNvSpPr/>
      </dsp:nvSpPr>
      <dsp:spPr>
        <a:xfrm>
          <a:off x="4632600" y="76517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ADC8-C9D0-4C9B-B086-538E1C330D4B}">
      <dsp:nvSpPr>
        <dsp:cNvPr id="0" name=""/>
        <dsp:cNvSpPr/>
      </dsp:nvSpPr>
      <dsp:spPr>
        <a:xfrm>
          <a:off x="4866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0FB39-69AB-469A-A4A7-2FB2E09A721B}">
      <dsp:nvSpPr>
        <dsp:cNvPr id="0" name=""/>
        <dsp:cNvSpPr/>
      </dsp:nvSpPr>
      <dsp:spPr>
        <a:xfrm>
          <a:off x="4281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Farmer’s Market</a:t>
          </a:r>
        </a:p>
      </dsp:txBody>
      <dsp:txXfrm>
        <a:off x="4281600" y="2205178"/>
        <a:ext cx="1800000" cy="720000"/>
      </dsp:txXfrm>
    </dsp:sp>
    <dsp:sp modelId="{7610658C-76D3-4A0E-9851-CDE71906209A}">
      <dsp:nvSpPr>
        <dsp:cNvPr id="0" name=""/>
        <dsp:cNvSpPr/>
      </dsp:nvSpPr>
      <dsp:spPr>
        <a:xfrm>
          <a:off x="6747600" y="76517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63719-025E-4770-896A-329E7D9159B7}">
      <dsp:nvSpPr>
        <dsp:cNvPr id="0" name=""/>
        <dsp:cNvSpPr/>
      </dsp:nvSpPr>
      <dsp:spPr>
        <a:xfrm>
          <a:off x="6981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88D05-99CC-4844-B14C-5F021E799159}">
      <dsp:nvSpPr>
        <dsp:cNvPr id="0" name=""/>
        <dsp:cNvSpPr/>
      </dsp:nvSpPr>
      <dsp:spPr>
        <a:xfrm>
          <a:off x="6396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Winter Fest</a:t>
          </a:r>
        </a:p>
      </dsp:txBody>
      <dsp:txXfrm>
        <a:off x="6396600" y="2205178"/>
        <a:ext cx="1800000" cy="720000"/>
      </dsp:txXfrm>
    </dsp:sp>
    <dsp:sp modelId="{71CBF0FE-6386-446D-A3C8-B8B433D0B046}">
      <dsp:nvSpPr>
        <dsp:cNvPr id="0" name=""/>
        <dsp:cNvSpPr/>
      </dsp:nvSpPr>
      <dsp:spPr>
        <a:xfrm>
          <a:off x="8862600" y="76517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528EB-08AE-414E-9E39-5966D50AB118}">
      <dsp:nvSpPr>
        <dsp:cNvPr id="0" name=""/>
        <dsp:cNvSpPr/>
      </dsp:nvSpPr>
      <dsp:spPr>
        <a:xfrm>
          <a:off x="9096600" y="99917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F06C8-B365-43DD-8CCE-15EAD432A3E4}">
      <dsp:nvSpPr>
        <dsp:cNvPr id="0" name=""/>
        <dsp:cNvSpPr/>
      </dsp:nvSpPr>
      <dsp:spPr>
        <a:xfrm>
          <a:off x="8511600" y="22051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Spring Festival</a:t>
          </a:r>
        </a:p>
      </dsp:txBody>
      <dsp:txXfrm>
        <a:off x="8511600" y="2205178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40A8F-35CB-4D2D-A5DE-9ECF3791E74C}">
      <dsp:nvSpPr>
        <dsp:cNvPr id="0" name=""/>
        <dsp:cNvSpPr/>
      </dsp:nvSpPr>
      <dsp:spPr>
        <a:xfrm>
          <a:off x="700214" y="226931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A675B-5C4D-40CE-8FF3-7934A5B0DFCB}">
      <dsp:nvSpPr>
        <dsp:cNvPr id="0" name=""/>
        <dsp:cNvSpPr/>
      </dsp:nvSpPr>
      <dsp:spPr>
        <a:xfrm>
          <a:off x="1117027" y="64374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85DD3-1198-4ADF-850B-217D4C113387}">
      <dsp:nvSpPr>
        <dsp:cNvPr id="0" name=""/>
        <dsp:cNvSpPr/>
      </dsp:nvSpPr>
      <dsp:spPr>
        <a:xfrm>
          <a:off x="74995" y="279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Porch People provide snacks monthly</a:t>
          </a:r>
        </a:p>
      </dsp:txBody>
      <dsp:txXfrm>
        <a:off x="74995" y="2791931"/>
        <a:ext cx="3206250" cy="720000"/>
      </dsp:txXfrm>
    </dsp:sp>
    <dsp:sp modelId="{574494A6-4C52-4738-9FDA-76838100D3D6}">
      <dsp:nvSpPr>
        <dsp:cNvPr id="0" name=""/>
        <dsp:cNvSpPr/>
      </dsp:nvSpPr>
      <dsp:spPr>
        <a:xfrm>
          <a:off x="4467558" y="226931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C7A5-AEE8-465B-BC6C-FDC2FDCAF43D}">
      <dsp:nvSpPr>
        <dsp:cNvPr id="0" name=""/>
        <dsp:cNvSpPr/>
      </dsp:nvSpPr>
      <dsp:spPr>
        <a:xfrm>
          <a:off x="4884370" y="6437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62C75-58C1-4448-A197-9B639515387C}">
      <dsp:nvSpPr>
        <dsp:cNvPr id="0" name=""/>
        <dsp:cNvSpPr/>
      </dsp:nvSpPr>
      <dsp:spPr>
        <a:xfrm>
          <a:off x="3842339" y="279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Locals provide used books for all grade levels</a:t>
          </a:r>
        </a:p>
      </dsp:txBody>
      <dsp:txXfrm>
        <a:off x="3842339" y="2791931"/>
        <a:ext cx="3206250" cy="720000"/>
      </dsp:txXfrm>
    </dsp:sp>
    <dsp:sp modelId="{77F09618-9926-4EE8-ADCD-EF7601BC6870}">
      <dsp:nvSpPr>
        <dsp:cNvPr id="0" name=""/>
        <dsp:cNvSpPr/>
      </dsp:nvSpPr>
      <dsp:spPr>
        <a:xfrm>
          <a:off x="8234902" y="226931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6EC5F-A69F-4438-A510-C50FEA48960E}">
      <dsp:nvSpPr>
        <dsp:cNvPr id="0" name=""/>
        <dsp:cNvSpPr/>
      </dsp:nvSpPr>
      <dsp:spPr>
        <a:xfrm>
          <a:off x="8651714" y="64374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65E7A-FD3A-4395-9B5E-DB4C75F70FD2}">
      <dsp:nvSpPr>
        <dsp:cNvPr id="0" name=""/>
        <dsp:cNvSpPr/>
      </dsp:nvSpPr>
      <dsp:spPr>
        <a:xfrm>
          <a:off x="7609683" y="27919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Received mildly used toys and games</a:t>
          </a:r>
        </a:p>
      </dsp:txBody>
      <dsp:txXfrm>
        <a:off x="7609683" y="2791931"/>
        <a:ext cx="32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BE7F3-83EB-4408-A9B1-892C5551FF8D}">
      <dsp:nvSpPr>
        <dsp:cNvPr id="0" name=""/>
        <dsp:cNvSpPr/>
      </dsp:nvSpPr>
      <dsp:spPr>
        <a:xfrm>
          <a:off x="0" y="15136"/>
          <a:ext cx="6479357" cy="15110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Rental Buildings</a:t>
          </a:r>
        </a:p>
      </dsp:txBody>
      <dsp:txXfrm>
        <a:off x="73764" y="88900"/>
        <a:ext cx="6331829" cy="1363527"/>
      </dsp:txXfrm>
    </dsp:sp>
    <dsp:sp modelId="{AFAA1D5E-FF4B-410E-B761-69E9B2186505}">
      <dsp:nvSpPr>
        <dsp:cNvPr id="0" name=""/>
        <dsp:cNvSpPr/>
      </dsp:nvSpPr>
      <dsp:spPr>
        <a:xfrm>
          <a:off x="0" y="1707631"/>
          <a:ext cx="6479357" cy="1511055"/>
        </a:xfrm>
        <a:prstGeom prst="round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Facilities</a:t>
          </a:r>
        </a:p>
      </dsp:txBody>
      <dsp:txXfrm>
        <a:off x="73764" y="1781395"/>
        <a:ext cx="6331829" cy="1363527"/>
      </dsp:txXfrm>
    </dsp:sp>
    <dsp:sp modelId="{67DB80C8-3C91-4272-916B-5E2A31214191}">
      <dsp:nvSpPr>
        <dsp:cNvPr id="0" name=""/>
        <dsp:cNvSpPr/>
      </dsp:nvSpPr>
      <dsp:spPr>
        <a:xfrm>
          <a:off x="0" y="3400126"/>
          <a:ext cx="6479357" cy="1511055"/>
        </a:xfrm>
        <a:prstGeom prst="round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Parks</a:t>
          </a:r>
        </a:p>
      </dsp:txBody>
      <dsp:txXfrm>
        <a:off x="73764" y="3473890"/>
        <a:ext cx="6331829" cy="1363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AC5F2-3843-49A8-963A-C5EE8AEA5CC4}">
      <dsp:nvSpPr>
        <dsp:cNvPr id="0" name=""/>
        <dsp:cNvSpPr/>
      </dsp:nvSpPr>
      <dsp:spPr>
        <a:xfrm>
          <a:off x="1052577" y="0"/>
          <a:ext cx="5111260" cy="511126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CF7ED-0CFF-420D-BDD3-9F1F5511796B}">
      <dsp:nvSpPr>
        <dsp:cNvPr id="0" name=""/>
        <dsp:cNvSpPr/>
      </dsp:nvSpPr>
      <dsp:spPr>
        <a:xfrm>
          <a:off x="1538147" y="485569"/>
          <a:ext cx="1993391" cy="19933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Central Office</a:t>
          </a:r>
        </a:p>
      </dsp:txBody>
      <dsp:txXfrm>
        <a:off x="1635456" y="582878"/>
        <a:ext cx="1798773" cy="1798773"/>
      </dsp:txXfrm>
    </dsp:sp>
    <dsp:sp modelId="{3704EA66-109A-4DF1-98FB-4E2E9D92385F}">
      <dsp:nvSpPr>
        <dsp:cNvPr id="0" name=""/>
        <dsp:cNvSpPr/>
      </dsp:nvSpPr>
      <dsp:spPr>
        <a:xfrm>
          <a:off x="3684876" y="485569"/>
          <a:ext cx="1993391" cy="19933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City Gym</a:t>
          </a:r>
        </a:p>
      </dsp:txBody>
      <dsp:txXfrm>
        <a:off x="3782185" y="582878"/>
        <a:ext cx="1798773" cy="1798773"/>
      </dsp:txXfrm>
    </dsp:sp>
    <dsp:sp modelId="{CF5909CC-A268-4794-A9DC-39B3A5BA1ABC}">
      <dsp:nvSpPr>
        <dsp:cNvPr id="0" name=""/>
        <dsp:cNvSpPr/>
      </dsp:nvSpPr>
      <dsp:spPr>
        <a:xfrm>
          <a:off x="1538147" y="2632298"/>
          <a:ext cx="1993391" cy="19933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Jaycee Building - $150 City Residents/ $250 Non-Residents (4hr minimum)</a:t>
          </a:r>
        </a:p>
      </dsp:txBody>
      <dsp:txXfrm>
        <a:off x="1635456" y="2729607"/>
        <a:ext cx="1798773" cy="1798773"/>
      </dsp:txXfrm>
    </dsp:sp>
    <dsp:sp modelId="{D989A077-7219-4B7B-8B2F-B5631F4175C8}">
      <dsp:nvSpPr>
        <dsp:cNvPr id="0" name=""/>
        <dsp:cNvSpPr/>
      </dsp:nvSpPr>
      <dsp:spPr>
        <a:xfrm>
          <a:off x="3684876" y="2632298"/>
          <a:ext cx="1993391" cy="19933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Senior Building - $150 City Residents/ $250 Non-Residents (4hr minimum)</a:t>
          </a:r>
        </a:p>
      </dsp:txBody>
      <dsp:txXfrm>
        <a:off x="3782185" y="2729607"/>
        <a:ext cx="1798773" cy="1798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E81D-7EF8-4DF0-B3CC-772810EA97DF}">
      <dsp:nvSpPr>
        <dsp:cNvPr id="0" name=""/>
        <dsp:cNvSpPr/>
      </dsp:nvSpPr>
      <dsp:spPr>
        <a:xfrm>
          <a:off x="0" y="872892"/>
          <a:ext cx="1679807" cy="10078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Bay St. Overlook</a:t>
          </a:r>
        </a:p>
      </dsp:txBody>
      <dsp:txXfrm>
        <a:off x="0" y="872892"/>
        <a:ext cx="1679807" cy="1007884"/>
      </dsp:txXfrm>
    </dsp:sp>
    <dsp:sp modelId="{1E681CE3-38F1-4563-B093-5E01A8223305}">
      <dsp:nvSpPr>
        <dsp:cNvPr id="0" name=""/>
        <dsp:cNvSpPr/>
      </dsp:nvSpPr>
      <dsp:spPr>
        <a:xfrm>
          <a:off x="1847787" y="872892"/>
          <a:ext cx="1679807" cy="1007884"/>
        </a:xfrm>
        <a:prstGeom prst="rect">
          <a:avLst/>
        </a:prstGeom>
        <a:solidFill>
          <a:schemeClr val="accent5">
            <a:hueOff val="1126349"/>
            <a:satOff val="-2817"/>
            <a:lumOff val="-30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Dock</a:t>
          </a:r>
        </a:p>
      </dsp:txBody>
      <dsp:txXfrm>
        <a:off x="1847787" y="872892"/>
        <a:ext cx="1679807" cy="1007884"/>
      </dsp:txXfrm>
    </dsp:sp>
    <dsp:sp modelId="{890764CE-C369-41B0-8B2B-D01B3587E5EE}">
      <dsp:nvSpPr>
        <dsp:cNvPr id="0" name=""/>
        <dsp:cNvSpPr/>
      </dsp:nvSpPr>
      <dsp:spPr>
        <a:xfrm>
          <a:off x="3695575" y="872892"/>
          <a:ext cx="1679807" cy="1007884"/>
        </a:xfrm>
        <a:prstGeom prst="rect">
          <a:avLst/>
        </a:prstGeom>
        <a:solidFill>
          <a:schemeClr val="accent5">
            <a:hueOff val="2252699"/>
            <a:satOff val="-5635"/>
            <a:lumOff val="-6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Pier</a:t>
          </a:r>
        </a:p>
      </dsp:txBody>
      <dsp:txXfrm>
        <a:off x="3695575" y="872892"/>
        <a:ext cx="1679807" cy="1007884"/>
      </dsp:txXfrm>
    </dsp:sp>
    <dsp:sp modelId="{ABBFF1C1-878C-4081-9B55-BFB589FEF30F}">
      <dsp:nvSpPr>
        <dsp:cNvPr id="0" name=""/>
        <dsp:cNvSpPr/>
      </dsp:nvSpPr>
      <dsp:spPr>
        <a:xfrm>
          <a:off x="0" y="2048757"/>
          <a:ext cx="1679807" cy="1007884"/>
        </a:xfrm>
        <a:prstGeom prst="rect">
          <a:avLst/>
        </a:prstGeom>
        <a:solidFill>
          <a:schemeClr val="accent5">
            <a:hueOff val="3379048"/>
            <a:satOff val="-8452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Ft. Johnston Tennis Court</a:t>
          </a:r>
        </a:p>
      </dsp:txBody>
      <dsp:txXfrm>
        <a:off x="0" y="2048757"/>
        <a:ext cx="1679807" cy="1007884"/>
      </dsp:txXfrm>
    </dsp:sp>
    <dsp:sp modelId="{24269C1C-2A47-4A12-B444-7674C9A35977}">
      <dsp:nvSpPr>
        <dsp:cNvPr id="0" name=""/>
        <dsp:cNvSpPr/>
      </dsp:nvSpPr>
      <dsp:spPr>
        <a:xfrm>
          <a:off x="1847787" y="2048757"/>
          <a:ext cx="1679807" cy="1007884"/>
        </a:xfrm>
        <a:prstGeom prst="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Garrison Lawn</a:t>
          </a:r>
        </a:p>
      </dsp:txBody>
      <dsp:txXfrm>
        <a:off x="1847787" y="2048757"/>
        <a:ext cx="1679807" cy="1007884"/>
      </dsp:txXfrm>
    </dsp:sp>
    <dsp:sp modelId="{9772360F-A923-4F88-9FE5-74E5143BAEF4}">
      <dsp:nvSpPr>
        <dsp:cNvPr id="0" name=""/>
        <dsp:cNvSpPr/>
      </dsp:nvSpPr>
      <dsp:spPr>
        <a:xfrm>
          <a:off x="3695575" y="2048757"/>
          <a:ext cx="1679807" cy="1007884"/>
        </a:xfrm>
        <a:prstGeom prst="rect">
          <a:avLst/>
        </a:prstGeom>
        <a:solidFill>
          <a:schemeClr val="accent5">
            <a:hueOff val="5631747"/>
            <a:satOff val="-14087"/>
            <a:lumOff val="-15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Historic Riverwalk</a:t>
          </a:r>
        </a:p>
      </dsp:txBody>
      <dsp:txXfrm>
        <a:off x="3695575" y="2048757"/>
        <a:ext cx="1679807" cy="1007884"/>
      </dsp:txXfrm>
    </dsp:sp>
    <dsp:sp modelId="{6F79A213-4081-4C29-BAB6-B8C03A135FDD}">
      <dsp:nvSpPr>
        <dsp:cNvPr id="0" name=""/>
        <dsp:cNvSpPr/>
      </dsp:nvSpPr>
      <dsp:spPr>
        <a:xfrm>
          <a:off x="0" y="3224622"/>
          <a:ext cx="1679807" cy="1007884"/>
        </a:xfrm>
        <a:prstGeom prst="rect">
          <a:avLst/>
        </a:prstGeom>
        <a:solidFill>
          <a:schemeClr val="accent5">
            <a:hueOff val="6758096"/>
            <a:satOff val="-16904"/>
            <a:lumOff val="-18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Kayak Launch</a:t>
          </a:r>
        </a:p>
      </dsp:txBody>
      <dsp:txXfrm>
        <a:off x="0" y="3224622"/>
        <a:ext cx="1679807" cy="1007884"/>
      </dsp:txXfrm>
    </dsp:sp>
    <dsp:sp modelId="{0771DF7F-1B5E-42C0-893F-2F03894D9B01}">
      <dsp:nvSpPr>
        <dsp:cNvPr id="0" name=""/>
        <dsp:cNvSpPr/>
      </dsp:nvSpPr>
      <dsp:spPr>
        <a:xfrm>
          <a:off x="1847787" y="3224622"/>
          <a:ext cx="1679807" cy="1007884"/>
        </a:xfrm>
        <a:prstGeom prst="rect">
          <a:avLst/>
        </a:prstGeom>
        <a:solidFill>
          <a:schemeClr val="accent5">
            <a:hueOff val="7884445"/>
            <a:satOff val="-19722"/>
            <a:lumOff val="-214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Lowe-White Tennis Court</a:t>
          </a:r>
        </a:p>
      </dsp:txBody>
      <dsp:txXfrm>
        <a:off x="1847787" y="3224622"/>
        <a:ext cx="1679807" cy="1007884"/>
      </dsp:txXfrm>
    </dsp:sp>
    <dsp:sp modelId="{DC710B73-90B2-4386-8D33-17195598E5CE}">
      <dsp:nvSpPr>
        <dsp:cNvPr id="0" name=""/>
        <dsp:cNvSpPr/>
      </dsp:nvSpPr>
      <dsp:spPr>
        <a:xfrm>
          <a:off x="3695575" y="3224622"/>
          <a:ext cx="1679807" cy="1007884"/>
        </a:xfrm>
        <a:prstGeom prst="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Riverwalk/Salt Marsh Gazebo</a:t>
          </a:r>
        </a:p>
      </dsp:txBody>
      <dsp:txXfrm>
        <a:off x="3695575" y="3224622"/>
        <a:ext cx="1679807" cy="10078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78FA-4565-45C3-BA27-754ABB87ABC2}">
      <dsp:nvSpPr>
        <dsp:cNvPr id="0" name=""/>
        <dsp:cNvSpPr/>
      </dsp:nvSpPr>
      <dsp:spPr>
        <a:xfrm>
          <a:off x="2400019" y="452438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5264" y="496258"/>
        <a:ext cx="19004" cy="3800"/>
      </dsp:txXfrm>
    </dsp:sp>
    <dsp:sp modelId="{663170E0-B4D7-420C-8CBA-A302A5FCFAE7}">
      <dsp:nvSpPr>
        <dsp:cNvPr id="0" name=""/>
        <dsp:cNvSpPr/>
      </dsp:nvSpPr>
      <dsp:spPr>
        <a:xfrm>
          <a:off x="749231" y="2382"/>
          <a:ext cx="1652587" cy="991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9</a:t>
          </a:r>
          <a:r>
            <a:rPr lang="en-US" sz="2100" kern="1200" baseline="30000"/>
            <a:t>th</a:t>
          </a:r>
          <a:r>
            <a:rPr lang="en-US" sz="2100" kern="1200"/>
            <a:t> St. Park</a:t>
          </a:r>
        </a:p>
      </dsp:txBody>
      <dsp:txXfrm>
        <a:off x="749231" y="2382"/>
        <a:ext cx="1652587" cy="991552"/>
      </dsp:txXfrm>
    </dsp:sp>
    <dsp:sp modelId="{07114AC0-C3ED-4111-AE51-B7947A7AA96E}">
      <dsp:nvSpPr>
        <dsp:cNvPr id="0" name=""/>
        <dsp:cNvSpPr/>
      </dsp:nvSpPr>
      <dsp:spPr>
        <a:xfrm>
          <a:off x="4432701" y="452438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1001199"/>
              <a:satOff val="-2504"/>
              <a:lumOff val="-27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7946" y="496258"/>
        <a:ext cx="19004" cy="3800"/>
      </dsp:txXfrm>
    </dsp:sp>
    <dsp:sp modelId="{8149F6D3-5155-461B-907A-DD0D7E87811F}">
      <dsp:nvSpPr>
        <dsp:cNvPr id="0" name=""/>
        <dsp:cNvSpPr/>
      </dsp:nvSpPr>
      <dsp:spPr>
        <a:xfrm>
          <a:off x="2781914" y="2382"/>
          <a:ext cx="1652587" cy="991552"/>
        </a:xfrm>
        <a:prstGeom prst="rect">
          <a:avLst/>
        </a:prstGeom>
        <a:solidFill>
          <a:schemeClr val="accent5">
            <a:hueOff val="901079"/>
            <a:satOff val="-2254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Atlantic St. Park</a:t>
          </a:r>
        </a:p>
      </dsp:txBody>
      <dsp:txXfrm>
        <a:off x="2781914" y="2382"/>
        <a:ext cx="1652587" cy="991552"/>
      </dsp:txXfrm>
    </dsp:sp>
    <dsp:sp modelId="{5561003E-783E-4C31-9C33-0EABB5538821}">
      <dsp:nvSpPr>
        <dsp:cNvPr id="0" name=""/>
        <dsp:cNvSpPr/>
      </dsp:nvSpPr>
      <dsp:spPr>
        <a:xfrm>
          <a:off x="1575525" y="992134"/>
          <a:ext cx="4065365" cy="349495"/>
        </a:xfrm>
        <a:custGeom>
          <a:avLst/>
          <a:gdLst/>
          <a:ahLst/>
          <a:cxnLst/>
          <a:rect l="0" t="0" r="0" b="0"/>
          <a:pathLst>
            <a:path>
              <a:moveTo>
                <a:pt x="4065365" y="0"/>
              </a:moveTo>
              <a:lnTo>
                <a:pt x="4065365" y="191847"/>
              </a:lnTo>
              <a:lnTo>
                <a:pt x="0" y="191847"/>
              </a:lnTo>
              <a:lnTo>
                <a:pt x="0" y="349495"/>
              </a:lnTo>
            </a:path>
          </a:pathLst>
        </a:custGeom>
        <a:noFill/>
        <a:ln w="6350" cap="flat" cmpd="sng" algn="ctr">
          <a:solidFill>
            <a:schemeClr val="accent5">
              <a:hueOff val="2002399"/>
              <a:satOff val="-5009"/>
              <a:lumOff val="-54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6130" y="1164981"/>
        <a:ext cx="204154" cy="3800"/>
      </dsp:txXfrm>
    </dsp:sp>
    <dsp:sp modelId="{D38C5D43-5497-4F4C-AB3A-A290D4F20763}">
      <dsp:nvSpPr>
        <dsp:cNvPr id="0" name=""/>
        <dsp:cNvSpPr/>
      </dsp:nvSpPr>
      <dsp:spPr>
        <a:xfrm>
          <a:off x="4814596" y="2382"/>
          <a:ext cx="1652587" cy="991552"/>
        </a:xfrm>
        <a:prstGeom prst="rect">
          <a:avLst/>
        </a:prstGeom>
        <a:solidFill>
          <a:schemeClr val="accent5">
            <a:hueOff val="1802159"/>
            <a:satOff val="-4508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Caviness Park</a:t>
          </a:r>
        </a:p>
      </dsp:txBody>
      <dsp:txXfrm>
        <a:off x="4814596" y="2382"/>
        <a:ext cx="1652587" cy="991552"/>
      </dsp:txXfrm>
    </dsp:sp>
    <dsp:sp modelId="{1187CB58-1C44-44BE-BAB7-94CBCC29ADD1}">
      <dsp:nvSpPr>
        <dsp:cNvPr id="0" name=""/>
        <dsp:cNvSpPr/>
      </dsp:nvSpPr>
      <dsp:spPr>
        <a:xfrm>
          <a:off x="2400019" y="1824086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3003598"/>
              <a:satOff val="-7513"/>
              <a:lumOff val="-81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5264" y="1867905"/>
        <a:ext cx="19004" cy="3800"/>
      </dsp:txXfrm>
    </dsp:sp>
    <dsp:sp modelId="{1072FA2E-4598-4251-9993-AD1B724DF9AC}">
      <dsp:nvSpPr>
        <dsp:cNvPr id="0" name=""/>
        <dsp:cNvSpPr/>
      </dsp:nvSpPr>
      <dsp:spPr>
        <a:xfrm>
          <a:off x="749231" y="1374029"/>
          <a:ext cx="1652587" cy="991552"/>
        </a:xfrm>
        <a:prstGeom prst="rect">
          <a:avLst/>
        </a:prstGeom>
        <a:solidFill>
          <a:schemeClr val="accent5">
            <a:hueOff val="2703238"/>
            <a:satOff val="-676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Dog Park</a:t>
          </a:r>
        </a:p>
      </dsp:txBody>
      <dsp:txXfrm>
        <a:off x="749231" y="1374029"/>
        <a:ext cx="1652587" cy="991552"/>
      </dsp:txXfrm>
    </dsp:sp>
    <dsp:sp modelId="{98E12704-7B54-4E81-AC11-8A6601790F1D}">
      <dsp:nvSpPr>
        <dsp:cNvPr id="0" name=""/>
        <dsp:cNvSpPr/>
      </dsp:nvSpPr>
      <dsp:spPr>
        <a:xfrm>
          <a:off x="4432701" y="1824086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4004797"/>
              <a:satOff val="-10017"/>
              <a:lumOff val="-108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7946" y="1867905"/>
        <a:ext cx="19004" cy="3800"/>
      </dsp:txXfrm>
    </dsp:sp>
    <dsp:sp modelId="{C6400C11-7212-4A11-83EF-0141F8BB6EFC}">
      <dsp:nvSpPr>
        <dsp:cNvPr id="0" name=""/>
        <dsp:cNvSpPr/>
      </dsp:nvSpPr>
      <dsp:spPr>
        <a:xfrm>
          <a:off x="2781914" y="1374029"/>
          <a:ext cx="1652587" cy="991552"/>
        </a:xfrm>
        <a:prstGeom prst="rect">
          <a:avLst/>
        </a:prstGeom>
        <a:solidFill>
          <a:schemeClr val="accent5">
            <a:hueOff val="3604318"/>
            <a:satOff val="-90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Franklin Square Park</a:t>
          </a:r>
        </a:p>
      </dsp:txBody>
      <dsp:txXfrm>
        <a:off x="2781914" y="1374029"/>
        <a:ext cx="1652587" cy="991552"/>
      </dsp:txXfrm>
    </dsp:sp>
    <dsp:sp modelId="{7FCA879E-E237-4DBE-92A8-4F8B02F21E8A}">
      <dsp:nvSpPr>
        <dsp:cNvPr id="0" name=""/>
        <dsp:cNvSpPr/>
      </dsp:nvSpPr>
      <dsp:spPr>
        <a:xfrm>
          <a:off x="1575525" y="2363782"/>
          <a:ext cx="4065365" cy="349495"/>
        </a:xfrm>
        <a:custGeom>
          <a:avLst/>
          <a:gdLst/>
          <a:ahLst/>
          <a:cxnLst/>
          <a:rect l="0" t="0" r="0" b="0"/>
          <a:pathLst>
            <a:path>
              <a:moveTo>
                <a:pt x="4065365" y="0"/>
              </a:moveTo>
              <a:lnTo>
                <a:pt x="4065365" y="191847"/>
              </a:lnTo>
              <a:lnTo>
                <a:pt x="0" y="191847"/>
              </a:lnTo>
              <a:lnTo>
                <a:pt x="0" y="349495"/>
              </a:lnTo>
            </a:path>
          </a:pathLst>
        </a:custGeom>
        <a:noFill/>
        <a:ln w="6350" cap="flat" cmpd="sng" algn="ctr">
          <a:solidFill>
            <a:schemeClr val="accent5">
              <a:hueOff val="5005997"/>
              <a:satOff val="-12522"/>
              <a:lumOff val="-136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6130" y="2536629"/>
        <a:ext cx="204154" cy="3800"/>
      </dsp:txXfrm>
    </dsp:sp>
    <dsp:sp modelId="{2CDA0371-2B8A-4A85-852D-CB0402F6C78F}">
      <dsp:nvSpPr>
        <dsp:cNvPr id="0" name=""/>
        <dsp:cNvSpPr/>
      </dsp:nvSpPr>
      <dsp:spPr>
        <a:xfrm>
          <a:off x="4814596" y="1374029"/>
          <a:ext cx="1652587" cy="991552"/>
        </a:xfrm>
        <a:prstGeom prst="rect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Ft. Johnston Playground</a:t>
          </a:r>
        </a:p>
      </dsp:txBody>
      <dsp:txXfrm>
        <a:off x="4814596" y="1374029"/>
        <a:ext cx="1652587" cy="991552"/>
      </dsp:txXfrm>
    </dsp:sp>
    <dsp:sp modelId="{19675832-0101-49DA-A960-944663DF2DE0}">
      <dsp:nvSpPr>
        <dsp:cNvPr id="0" name=""/>
        <dsp:cNvSpPr/>
      </dsp:nvSpPr>
      <dsp:spPr>
        <a:xfrm>
          <a:off x="2400019" y="3195733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6007196"/>
              <a:satOff val="-15026"/>
              <a:lumOff val="-1634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5264" y="3239553"/>
        <a:ext cx="19004" cy="3800"/>
      </dsp:txXfrm>
    </dsp:sp>
    <dsp:sp modelId="{5B17041B-C84B-40F2-A51C-E8D0AE57C181}">
      <dsp:nvSpPr>
        <dsp:cNvPr id="0" name=""/>
        <dsp:cNvSpPr/>
      </dsp:nvSpPr>
      <dsp:spPr>
        <a:xfrm>
          <a:off x="749231" y="2745677"/>
          <a:ext cx="1652587" cy="991552"/>
        </a:xfrm>
        <a:prstGeom prst="rect">
          <a:avLst/>
        </a:prstGeom>
        <a:solidFill>
          <a:schemeClr val="accent5">
            <a:hueOff val="5406476"/>
            <a:satOff val="-13523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Keziah Park</a:t>
          </a:r>
        </a:p>
      </dsp:txBody>
      <dsp:txXfrm>
        <a:off x="749231" y="2745677"/>
        <a:ext cx="1652587" cy="991552"/>
      </dsp:txXfrm>
    </dsp:sp>
    <dsp:sp modelId="{C5BA7F6F-3838-42BB-866E-DD697D70E135}">
      <dsp:nvSpPr>
        <dsp:cNvPr id="0" name=""/>
        <dsp:cNvSpPr/>
      </dsp:nvSpPr>
      <dsp:spPr>
        <a:xfrm>
          <a:off x="4432701" y="3195733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7008396"/>
              <a:satOff val="-17530"/>
              <a:lumOff val="-1906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7946" y="3239553"/>
        <a:ext cx="19004" cy="3800"/>
      </dsp:txXfrm>
    </dsp:sp>
    <dsp:sp modelId="{2E243DA6-B43E-4601-BFC1-46FA365D9E3C}">
      <dsp:nvSpPr>
        <dsp:cNvPr id="0" name=""/>
        <dsp:cNvSpPr/>
      </dsp:nvSpPr>
      <dsp:spPr>
        <a:xfrm>
          <a:off x="2781914" y="2745677"/>
          <a:ext cx="1652587" cy="991552"/>
        </a:xfrm>
        <a:prstGeom prst="rect">
          <a:avLst/>
        </a:prstGeom>
        <a:solidFill>
          <a:schemeClr val="accent5">
            <a:hueOff val="6307556"/>
            <a:satOff val="-15777"/>
            <a:lumOff val="-1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Kingsley Park</a:t>
          </a:r>
        </a:p>
      </dsp:txBody>
      <dsp:txXfrm>
        <a:off x="2781914" y="2745677"/>
        <a:ext cx="1652587" cy="991552"/>
      </dsp:txXfrm>
    </dsp:sp>
    <dsp:sp modelId="{E97BCD0D-673B-4AD1-9040-89B4352BAF1A}">
      <dsp:nvSpPr>
        <dsp:cNvPr id="0" name=""/>
        <dsp:cNvSpPr/>
      </dsp:nvSpPr>
      <dsp:spPr>
        <a:xfrm>
          <a:off x="1575525" y="3735430"/>
          <a:ext cx="4065365" cy="349495"/>
        </a:xfrm>
        <a:custGeom>
          <a:avLst/>
          <a:gdLst/>
          <a:ahLst/>
          <a:cxnLst/>
          <a:rect l="0" t="0" r="0" b="0"/>
          <a:pathLst>
            <a:path>
              <a:moveTo>
                <a:pt x="4065365" y="0"/>
              </a:moveTo>
              <a:lnTo>
                <a:pt x="4065365" y="191847"/>
              </a:lnTo>
              <a:lnTo>
                <a:pt x="0" y="191847"/>
              </a:lnTo>
              <a:lnTo>
                <a:pt x="0" y="349495"/>
              </a:lnTo>
            </a:path>
          </a:pathLst>
        </a:custGeom>
        <a:noFill/>
        <a:ln w="6350" cap="flat" cmpd="sng" algn="ctr">
          <a:solidFill>
            <a:schemeClr val="accent5">
              <a:hueOff val="8009594"/>
              <a:satOff val="-20035"/>
              <a:lumOff val="-217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6130" y="3908277"/>
        <a:ext cx="204154" cy="3800"/>
      </dsp:txXfrm>
    </dsp:sp>
    <dsp:sp modelId="{F3DABBE7-AFEE-4F3D-BA18-EE28C06F115C}">
      <dsp:nvSpPr>
        <dsp:cNvPr id="0" name=""/>
        <dsp:cNvSpPr/>
      </dsp:nvSpPr>
      <dsp:spPr>
        <a:xfrm>
          <a:off x="4814596" y="2745677"/>
          <a:ext cx="1652587" cy="991552"/>
        </a:xfrm>
        <a:prstGeom prst="rect">
          <a:avLst/>
        </a:prstGeom>
        <a:solidFill>
          <a:schemeClr val="accent5">
            <a:hueOff val="7208635"/>
            <a:satOff val="-18031"/>
            <a:lumOff val="-1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Lowe-White Park</a:t>
          </a:r>
        </a:p>
      </dsp:txBody>
      <dsp:txXfrm>
        <a:off x="4814596" y="2745677"/>
        <a:ext cx="1652587" cy="991552"/>
      </dsp:txXfrm>
    </dsp:sp>
    <dsp:sp modelId="{E6A7E814-DCCC-44F5-B490-5D3E701C8812}">
      <dsp:nvSpPr>
        <dsp:cNvPr id="0" name=""/>
        <dsp:cNvSpPr/>
      </dsp:nvSpPr>
      <dsp:spPr>
        <a:xfrm>
          <a:off x="2400019" y="4567381"/>
          <a:ext cx="3494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495" y="45720"/>
              </a:lnTo>
            </a:path>
          </a:pathLst>
        </a:custGeom>
        <a:noFill/>
        <a:ln w="6350" cap="flat" cmpd="sng" algn="ctr">
          <a:solidFill>
            <a:schemeClr val="accent5">
              <a:hueOff val="9010794"/>
              <a:satOff val="-22539"/>
              <a:lumOff val="-245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5264" y="4611200"/>
        <a:ext cx="19004" cy="3800"/>
      </dsp:txXfrm>
    </dsp:sp>
    <dsp:sp modelId="{AC111CC8-7C6D-4C62-818E-358B40740FBA}">
      <dsp:nvSpPr>
        <dsp:cNvPr id="0" name=""/>
        <dsp:cNvSpPr/>
      </dsp:nvSpPr>
      <dsp:spPr>
        <a:xfrm>
          <a:off x="749231" y="4117325"/>
          <a:ext cx="1652587" cy="991552"/>
        </a:xfrm>
        <a:prstGeom prst="rect">
          <a:avLst/>
        </a:prstGeom>
        <a:solidFill>
          <a:schemeClr val="accent5">
            <a:hueOff val="8109715"/>
            <a:satOff val="-20285"/>
            <a:lumOff val="-2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Taylor Field Park</a:t>
          </a:r>
        </a:p>
      </dsp:txBody>
      <dsp:txXfrm>
        <a:off x="749231" y="4117325"/>
        <a:ext cx="1652587" cy="991552"/>
      </dsp:txXfrm>
    </dsp:sp>
    <dsp:sp modelId="{80C51EE4-F952-4A5F-8482-A4897C8735DD}">
      <dsp:nvSpPr>
        <dsp:cNvPr id="0" name=""/>
        <dsp:cNvSpPr/>
      </dsp:nvSpPr>
      <dsp:spPr>
        <a:xfrm>
          <a:off x="2781914" y="4117325"/>
          <a:ext cx="1652587" cy="991552"/>
        </a:xfrm>
        <a:prstGeom prst="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78" tIns="85001" rIns="80978" bIns="8500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Waterfront Park</a:t>
          </a:r>
        </a:p>
      </dsp:txBody>
      <dsp:txXfrm>
        <a:off x="2781914" y="4117325"/>
        <a:ext cx="1652587" cy="9915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BDE0F-6A6C-420A-B18A-6FF259D740CE}">
      <dsp:nvSpPr>
        <dsp:cNvPr id="0" name=""/>
        <dsp:cNvSpPr/>
      </dsp:nvSpPr>
      <dsp:spPr>
        <a:xfrm>
          <a:off x="0" y="601"/>
          <a:ext cx="6479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8D623-D984-4FF6-A179-6501217D635C}">
      <dsp:nvSpPr>
        <dsp:cNvPr id="0" name=""/>
        <dsp:cNvSpPr/>
      </dsp:nvSpPr>
      <dsp:spPr>
        <a:xfrm>
          <a:off x="0" y="601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Athletics	               14,960</a:t>
          </a:r>
        </a:p>
      </dsp:txBody>
      <dsp:txXfrm>
        <a:off x="0" y="601"/>
        <a:ext cx="6479357" cy="703587"/>
      </dsp:txXfrm>
    </dsp:sp>
    <dsp:sp modelId="{9AE3F3C5-157E-4BC3-BFE7-B3396A5C0A71}">
      <dsp:nvSpPr>
        <dsp:cNvPr id="0" name=""/>
        <dsp:cNvSpPr/>
      </dsp:nvSpPr>
      <dsp:spPr>
        <a:xfrm>
          <a:off x="0" y="704189"/>
          <a:ext cx="6479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E354-3F57-4D10-8E39-5B0CBF9AF364}">
      <dsp:nvSpPr>
        <dsp:cNvPr id="0" name=""/>
        <dsp:cNvSpPr/>
      </dsp:nvSpPr>
      <dsp:spPr>
        <a:xfrm>
          <a:off x="0" y="704189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Recreation Programs	  19,250</a:t>
          </a:r>
        </a:p>
      </dsp:txBody>
      <dsp:txXfrm>
        <a:off x="0" y="704189"/>
        <a:ext cx="6479357" cy="703587"/>
      </dsp:txXfrm>
    </dsp:sp>
    <dsp:sp modelId="{0A252A52-FFE6-42F1-8DBC-B71514531774}">
      <dsp:nvSpPr>
        <dsp:cNvPr id="0" name=""/>
        <dsp:cNvSpPr/>
      </dsp:nvSpPr>
      <dsp:spPr>
        <a:xfrm>
          <a:off x="0" y="1407777"/>
          <a:ext cx="647935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F294A-B837-4B72-9F20-769A76076250}">
      <dsp:nvSpPr>
        <dsp:cNvPr id="0" name=""/>
        <dsp:cNvSpPr/>
      </dsp:nvSpPr>
      <dsp:spPr>
        <a:xfrm>
          <a:off x="0" y="1407777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Seniors	                              9,150</a:t>
          </a:r>
        </a:p>
      </dsp:txBody>
      <dsp:txXfrm>
        <a:off x="0" y="1407777"/>
        <a:ext cx="6479357" cy="703587"/>
      </dsp:txXfrm>
    </dsp:sp>
    <dsp:sp modelId="{597A7CE9-5637-476E-832E-1F127B468E0B}">
      <dsp:nvSpPr>
        <dsp:cNvPr id="0" name=""/>
        <dsp:cNvSpPr/>
      </dsp:nvSpPr>
      <dsp:spPr>
        <a:xfrm>
          <a:off x="0" y="2111365"/>
          <a:ext cx="64793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26FCB-E5D7-4A9E-8689-AA1AF1B6CF01}">
      <dsp:nvSpPr>
        <dsp:cNvPr id="0" name=""/>
        <dsp:cNvSpPr/>
      </dsp:nvSpPr>
      <dsp:spPr>
        <a:xfrm>
          <a:off x="0" y="2111365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Special Events	                 5,200</a:t>
          </a:r>
        </a:p>
      </dsp:txBody>
      <dsp:txXfrm>
        <a:off x="0" y="2111365"/>
        <a:ext cx="6479357" cy="703587"/>
      </dsp:txXfrm>
    </dsp:sp>
    <dsp:sp modelId="{0A50815C-776C-41CC-91CD-C4143EB81C40}">
      <dsp:nvSpPr>
        <dsp:cNvPr id="0" name=""/>
        <dsp:cNvSpPr/>
      </dsp:nvSpPr>
      <dsp:spPr>
        <a:xfrm>
          <a:off x="0" y="2814952"/>
          <a:ext cx="647935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5C1D6-948B-4D85-A70A-59D10E45623F}">
      <dsp:nvSpPr>
        <dsp:cNvPr id="0" name=""/>
        <dsp:cNvSpPr/>
      </dsp:nvSpPr>
      <dsp:spPr>
        <a:xfrm>
          <a:off x="0" y="2814952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Supplies	               11,190	</a:t>
          </a:r>
        </a:p>
      </dsp:txBody>
      <dsp:txXfrm>
        <a:off x="0" y="2814952"/>
        <a:ext cx="6479357" cy="703587"/>
      </dsp:txXfrm>
    </dsp:sp>
    <dsp:sp modelId="{E6B22348-99CD-436C-A643-32DB7CCC8539}">
      <dsp:nvSpPr>
        <dsp:cNvPr id="0" name=""/>
        <dsp:cNvSpPr/>
      </dsp:nvSpPr>
      <dsp:spPr>
        <a:xfrm>
          <a:off x="0" y="3518540"/>
          <a:ext cx="6479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9261A-32E1-4A0F-9CFD-4D449581CD5B}">
      <dsp:nvSpPr>
        <dsp:cNvPr id="0" name=""/>
        <dsp:cNvSpPr/>
      </dsp:nvSpPr>
      <dsp:spPr>
        <a:xfrm>
          <a:off x="0" y="3518540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Total 	                            59,750	</a:t>
          </a:r>
        </a:p>
      </dsp:txBody>
      <dsp:txXfrm>
        <a:off x="0" y="3518540"/>
        <a:ext cx="6479357" cy="703587"/>
      </dsp:txXfrm>
    </dsp:sp>
    <dsp:sp modelId="{F889B919-7D47-4438-80BC-BFBE09D12272}">
      <dsp:nvSpPr>
        <dsp:cNvPr id="0" name=""/>
        <dsp:cNvSpPr/>
      </dsp:nvSpPr>
      <dsp:spPr>
        <a:xfrm>
          <a:off x="0" y="4222128"/>
          <a:ext cx="6479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CD6E8-8C3B-4D0C-8C4C-4FF962C42AF0}">
      <dsp:nvSpPr>
        <dsp:cNvPr id="0" name=""/>
        <dsp:cNvSpPr/>
      </dsp:nvSpPr>
      <dsp:spPr>
        <a:xfrm>
          <a:off x="0" y="4222128"/>
          <a:ext cx="6479357" cy="703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Estimate	               60,000</a:t>
          </a:r>
        </a:p>
      </dsp:txBody>
      <dsp:txXfrm>
        <a:off x="0" y="4222128"/>
        <a:ext cx="6479357" cy="70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8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4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7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5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1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2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2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83080A-6551-4451-BD82-99B04889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D297F-BAB5-A3BE-F3BF-B3F534D7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1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5E5D47-11D8-D00F-4D6A-9A94A6EE4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2909456"/>
            <a:ext cx="7393922" cy="306646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Southport Parks &amp; Recreation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2026 Budget Proposal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6272784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1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5C968-714D-D2EB-93CB-E6838FAB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37248" r="16027"/>
          <a:stretch/>
        </p:blipFill>
        <p:spPr>
          <a:xfrm>
            <a:off x="-4704" y="10"/>
            <a:ext cx="56967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34643-77AB-5620-68DC-EB42E0B5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Athletic Activities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586C-CF50-3DC7-5E0F-AB16A0D2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960" y="1031002"/>
            <a:ext cx="5288049" cy="5266922"/>
          </a:xfrm>
        </p:spPr>
        <p:txBody>
          <a:bodyPr>
            <a:normAutofit/>
          </a:bodyPr>
          <a:lstStyle/>
          <a:p>
            <a:r>
              <a:rPr lang="en-US" dirty="0"/>
              <a:t>Youth Basketball Season</a:t>
            </a:r>
          </a:p>
          <a:p>
            <a:r>
              <a:rPr lang="en-US" dirty="0"/>
              <a:t>Open Gym for Basketball (5 days a week)</a:t>
            </a:r>
          </a:p>
          <a:p>
            <a:r>
              <a:rPr lang="en-US" dirty="0"/>
              <a:t>Martial Arts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Line Dancing</a:t>
            </a:r>
          </a:p>
        </p:txBody>
      </p:sp>
    </p:spTree>
    <p:extLst>
      <p:ext uri="{BB962C8B-B14F-4D97-AF65-F5344CB8AC3E}">
        <p14:creationId xmlns:p14="http://schemas.microsoft.com/office/powerpoint/2010/main" val="381417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oup of people playing basketball&#10;&#10;Description automatically generated">
            <a:extLst>
              <a:ext uri="{FF2B5EF4-FFF2-40B4-BE49-F238E27FC236}">
                <a16:creationId xmlns:a16="http://schemas.microsoft.com/office/drawing/2014/main" id="{37859320-1625-9EBF-4C02-3DCC79E80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r="15012" b="3"/>
          <a:stretch/>
        </p:blipFill>
        <p:spPr>
          <a:xfrm rot="5400000">
            <a:off x="505648" y="-133770"/>
            <a:ext cx="3174339" cy="3792174"/>
          </a:xfrm>
          <a:prstGeom prst="rect">
            <a:avLst/>
          </a:prstGeom>
        </p:spPr>
      </p:pic>
      <p:pic>
        <p:nvPicPr>
          <p:cNvPr id="9" name="Picture 8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35C02781-BCCB-2184-4316-242BAC7FD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r="29161" b="3"/>
          <a:stretch/>
        </p:blipFill>
        <p:spPr>
          <a:xfrm rot="5400000">
            <a:off x="4518008" y="-133770"/>
            <a:ext cx="3174339" cy="3792174"/>
          </a:xfrm>
          <a:prstGeom prst="rect">
            <a:avLst/>
          </a:prstGeom>
        </p:spPr>
      </p:pic>
      <p:pic>
        <p:nvPicPr>
          <p:cNvPr id="7" name="Picture 6" descr="A person standing on a blue court with a basketball&#10;&#10;Description automatically generated">
            <a:extLst>
              <a:ext uri="{FF2B5EF4-FFF2-40B4-BE49-F238E27FC236}">
                <a16:creationId xmlns:a16="http://schemas.microsoft.com/office/drawing/2014/main" id="{BDD87C1C-23DF-9AC5-A8DD-E820336C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26462" b="3"/>
          <a:stretch/>
        </p:blipFill>
        <p:spPr>
          <a:xfrm rot="5400000">
            <a:off x="8503134" y="-133770"/>
            <a:ext cx="3174339" cy="3792174"/>
          </a:xfrm>
          <a:prstGeom prst="rect">
            <a:avLst/>
          </a:prstGeom>
        </p:spPr>
      </p:pic>
      <p:pic>
        <p:nvPicPr>
          <p:cNvPr id="5" name="Picture 4" descr="A group of people on a court&#10;&#10;Description automatically generated">
            <a:extLst>
              <a:ext uri="{FF2B5EF4-FFF2-40B4-BE49-F238E27FC236}">
                <a16:creationId xmlns:a16="http://schemas.microsoft.com/office/drawing/2014/main" id="{5B3C3BCA-E552-EA1B-B1E4-157211855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29148" b="3"/>
          <a:stretch/>
        </p:blipFill>
        <p:spPr>
          <a:xfrm rot="5400000">
            <a:off x="501462" y="3198137"/>
            <a:ext cx="3171426" cy="3792174"/>
          </a:xfrm>
          <a:prstGeom prst="rect">
            <a:avLst/>
          </a:prstGeom>
        </p:spPr>
      </p:pic>
      <p:pic>
        <p:nvPicPr>
          <p:cNvPr id="11" name="Picture 10" descr="A group of people on a blue court&#10;&#10;Description automatically generated">
            <a:extLst>
              <a:ext uri="{FF2B5EF4-FFF2-40B4-BE49-F238E27FC236}">
                <a16:creationId xmlns:a16="http://schemas.microsoft.com/office/drawing/2014/main" id="{98347BE1-64AF-DFDE-5305-4F5518508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79" b="3"/>
          <a:stretch/>
        </p:blipFill>
        <p:spPr>
          <a:xfrm rot="5400000">
            <a:off x="4513822" y="3198137"/>
            <a:ext cx="3171426" cy="3792174"/>
          </a:xfrm>
          <a:prstGeom prst="rect">
            <a:avLst/>
          </a:prstGeom>
        </p:spPr>
      </p:pic>
      <p:pic>
        <p:nvPicPr>
          <p:cNvPr id="13" name="Picture 12" descr="A group of kids playing basketball&#10;&#10;Description automatically generated">
            <a:extLst>
              <a:ext uri="{FF2B5EF4-FFF2-40B4-BE49-F238E27FC236}">
                <a16:creationId xmlns:a16="http://schemas.microsoft.com/office/drawing/2014/main" id="{827E3A81-BE59-D6DE-4F5E-0DEB54A0E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26849" b="3"/>
          <a:stretch/>
        </p:blipFill>
        <p:spPr>
          <a:xfrm rot="5400000">
            <a:off x="8498948" y="3198137"/>
            <a:ext cx="3171426" cy="37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CA206-4C9F-5FF0-C286-AAE3DA2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 dirty="0"/>
              <a:t>Athletic Activities</a:t>
            </a:r>
          </a:p>
        </p:txBody>
      </p:sp>
      <p:pic>
        <p:nvPicPr>
          <p:cNvPr id="5" name="Picture 4" descr="Worm's eye view of the feet of a person running on the road">
            <a:extLst>
              <a:ext uri="{FF2B5EF4-FFF2-40B4-BE49-F238E27FC236}">
                <a16:creationId xmlns:a16="http://schemas.microsoft.com/office/drawing/2014/main" id="{71048930-C213-BEEF-D694-3EDAF702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305" r="9537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4FFC-134C-A144-7041-D0BF7F5A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en-US" dirty="0"/>
              <a:t>Core &amp; Body Sculpting</a:t>
            </a:r>
          </a:p>
          <a:p>
            <a:r>
              <a:rPr lang="en-US" dirty="0"/>
              <a:t>Outdoor Aerobics (Summer 2025)</a:t>
            </a:r>
          </a:p>
          <a:p>
            <a:r>
              <a:rPr lang="en-US" dirty="0"/>
              <a:t>Croquette- Free Clinics</a:t>
            </a:r>
          </a:p>
          <a:p>
            <a:r>
              <a:rPr lang="en-US" dirty="0"/>
              <a:t>Girls Flag Football (Fall 2025)</a:t>
            </a:r>
          </a:p>
          <a:p>
            <a:r>
              <a:rPr lang="en-US" dirty="0"/>
              <a:t>Walking Program</a:t>
            </a:r>
          </a:p>
        </p:txBody>
      </p:sp>
    </p:spTree>
    <p:extLst>
      <p:ext uri="{BB962C8B-B14F-4D97-AF65-F5344CB8AC3E}">
        <p14:creationId xmlns:p14="http://schemas.microsoft.com/office/powerpoint/2010/main" val="50392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91F46-3942-370C-D1AD-840B0E7C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anchor="t">
            <a:normAutofit/>
          </a:bodyPr>
          <a:lstStyle/>
          <a:p>
            <a:r>
              <a:rPr lang="en-US" sz="3600"/>
              <a:t>Senior Activities</a:t>
            </a:r>
          </a:p>
        </p:txBody>
      </p:sp>
      <p:pic>
        <p:nvPicPr>
          <p:cNvPr id="5" name="Picture 4" descr="Tea and biscuits on the table">
            <a:extLst>
              <a:ext uri="{FF2B5EF4-FFF2-40B4-BE49-F238E27FC236}">
                <a16:creationId xmlns:a16="http://schemas.microsoft.com/office/drawing/2014/main" id="{30DC9C5A-4A21-7E8D-6FAF-9DF9A4ED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65" r="6831" b="2"/>
          <a:stretch/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429F-8A7C-8BE5-9317-03B0E2FC5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5" y="2176036"/>
            <a:ext cx="4261104" cy="4121887"/>
          </a:xfrm>
        </p:spPr>
        <p:txBody>
          <a:bodyPr>
            <a:normAutofit/>
          </a:bodyPr>
          <a:lstStyle/>
          <a:p>
            <a:r>
              <a:rPr lang="en-US" dirty="0"/>
              <a:t>Aerobics</a:t>
            </a:r>
          </a:p>
          <a:p>
            <a:r>
              <a:rPr lang="en-US" dirty="0"/>
              <a:t>Crafts</a:t>
            </a:r>
          </a:p>
          <a:p>
            <a:r>
              <a:rPr lang="en-US" dirty="0"/>
              <a:t>Road Trips</a:t>
            </a:r>
          </a:p>
          <a:p>
            <a:r>
              <a:rPr lang="en-US" dirty="0"/>
              <a:t>Monthly Luncheons</a:t>
            </a:r>
          </a:p>
          <a:p>
            <a:r>
              <a:rPr lang="en-US" dirty="0"/>
              <a:t>Holidays Parties</a:t>
            </a:r>
          </a:p>
          <a:p>
            <a:r>
              <a:rPr lang="en-US" dirty="0"/>
              <a:t>Morning Coffee &amp; Cards</a:t>
            </a:r>
          </a:p>
        </p:txBody>
      </p:sp>
    </p:spTree>
    <p:extLst>
      <p:ext uri="{BB962C8B-B14F-4D97-AF65-F5344CB8AC3E}">
        <p14:creationId xmlns:p14="http://schemas.microsoft.com/office/powerpoint/2010/main" val="281842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76BFEE-E63A-42A3-87D5-FD65694B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4ACD2D68-7B17-5059-FA42-6DCDADDE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1320"/>
          <a:stretch/>
        </p:blipFill>
        <p:spPr>
          <a:xfrm rot="5400000">
            <a:off x="-1101852" y="1101851"/>
            <a:ext cx="6858000" cy="4654296"/>
          </a:xfrm>
          <a:prstGeom prst="rect">
            <a:avLst/>
          </a:prstGeom>
        </p:spPr>
      </p:pic>
      <p:pic>
        <p:nvPicPr>
          <p:cNvPr id="9" name="Picture 8" descr="A group of people standing around a table full of food&#10;&#10;Description automatically generated">
            <a:extLst>
              <a:ext uri="{FF2B5EF4-FFF2-40B4-BE49-F238E27FC236}">
                <a16:creationId xmlns:a16="http://schemas.microsoft.com/office/drawing/2014/main" id="{930EAF04-A1E0-0EA4-CF61-6A7D875AB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r="41613" b="1"/>
          <a:stretch/>
        </p:blipFill>
        <p:spPr>
          <a:xfrm rot="5400000">
            <a:off x="6219864" y="-1445859"/>
            <a:ext cx="4526275" cy="7417994"/>
          </a:xfrm>
          <a:prstGeom prst="rect">
            <a:avLst/>
          </a:prstGeom>
        </p:spPr>
      </p:pic>
      <p:pic>
        <p:nvPicPr>
          <p:cNvPr id="7" name="Picture 6" descr="A table with food on it&#10;&#10;Description automatically generated">
            <a:extLst>
              <a:ext uri="{FF2B5EF4-FFF2-40B4-BE49-F238E27FC236}">
                <a16:creationId xmlns:a16="http://schemas.microsoft.com/office/drawing/2014/main" id="{69C749F8-9B0F-4516-ADD0-8D3F54FE7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24829" b="-2"/>
          <a:stretch/>
        </p:blipFill>
        <p:spPr>
          <a:xfrm rot="5400000">
            <a:off x="4856302" y="4547439"/>
            <a:ext cx="2228264" cy="2392858"/>
          </a:xfrm>
          <a:prstGeom prst="rect">
            <a:avLst/>
          </a:prstGeom>
        </p:spPr>
      </p:pic>
      <p:pic>
        <p:nvPicPr>
          <p:cNvPr id="11" name="Picture 10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AEC059BB-7815-95BA-06EB-BF5128EE9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7" b="-4"/>
          <a:stretch/>
        </p:blipFill>
        <p:spPr>
          <a:xfrm rot="5400000">
            <a:off x="7360743" y="4539315"/>
            <a:ext cx="2228264" cy="2409107"/>
          </a:xfrm>
          <a:prstGeom prst="rect">
            <a:avLst/>
          </a:prstGeom>
        </p:spPr>
      </p:pic>
      <p:pic>
        <p:nvPicPr>
          <p:cNvPr id="5" name="Picture 4" descr="A group of people standing around a table full of food&#10;&#10;Description automatically generated">
            <a:extLst>
              <a:ext uri="{FF2B5EF4-FFF2-40B4-BE49-F238E27FC236}">
                <a16:creationId xmlns:a16="http://schemas.microsoft.com/office/drawing/2014/main" id="{82C0E971-C7AB-0642-95D1-897B102E8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27175" b="-6"/>
          <a:stretch/>
        </p:blipFill>
        <p:spPr>
          <a:xfrm rot="5400000">
            <a:off x="9873585" y="4539593"/>
            <a:ext cx="2228265" cy="24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id="{54E00897-5119-321D-2C30-FE0854CD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-2" b="-2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Picture 4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7B1787E8-4222-8320-50C5-72E5E8426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23186" b="-3"/>
          <a:stretch/>
        </p:blipFill>
        <p:spPr>
          <a:xfrm rot="5400000">
            <a:off x="307073" y="3162029"/>
            <a:ext cx="3388893" cy="4003039"/>
          </a:xfrm>
          <a:prstGeom prst="rect">
            <a:avLst/>
          </a:prstGeom>
        </p:spPr>
      </p:pic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79906692-7DA7-756A-5BBD-8363D81CB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59"/>
          <a:stretch/>
        </p:blipFill>
        <p:spPr>
          <a:xfrm rot="5400000">
            <a:off x="2672502" y="1421976"/>
            <a:ext cx="6858000" cy="4014047"/>
          </a:xfrm>
          <a:prstGeom prst="rect">
            <a:avLst/>
          </a:prstGeom>
        </p:spPr>
      </p:pic>
      <p:pic>
        <p:nvPicPr>
          <p:cNvPr id="11" name="Picture 10" descr="A group of people eating at a table&#10;&#10;Description automatically generated">
            <a:extLst>
              <a:ext uri="{FF2B5EF4-FFF2-40B4-BE49-F238E27FC236}">
                <a16:creationId xmlns:a16="http://schemas.microsoft.com/office/drawing/2014/main" id="{959F2167-EFB2-1364-7F56-CB21885C7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4" b="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Picture 6" descr="A table full of food&#10;&#10;Description automatically generated">
            <a:extLst>
              <a:ext uri="{FF2B5EF4-FFF2-40B4-BE49-F238E27FC236}">
                <a16:creationId xmlns:a16="http://schemas.microsoft.com/office/drawing/2014/main" id="{56044299-71D5-5594-4AC6-5CD2248B6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9513" b="2"/>
          <a:stretch/>
        </p:blipFill>
        <p:spPr>
          <a:xfrm rot="5400000">
            <a:off x="8501536" y="3167531"/>
            <a:ext cx="3388893" cy="39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0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BDB25-3C87-0765-9E2C-6540AECD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en-US" dirty="0"/>
              <a:t>P &amp; R </a:t>
            </a:r>
            <a:r>
              <a:rPr lang="en-US"/>
              <a:t>Auxilieries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05232F-182A-BA4D-D2A4-0DFE5FAB7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050871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79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9A10D-541F-33B8-5586-6A8DABC6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Buildings &amp; Rentals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34EC086-3D7E-2D47-7D90-9987B211CA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223418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31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64C56-8714-9D65-572F-A0602189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" y="914400"/>
            <a:ext cx="3675888" cy="4157931"/>
          </a:xfrm>
        </p:spPr>
        <p:txBody>
          <a:bodyPr anchor="t">
            <a:normAutofit/>
          </a:bodyPr>
          <a:lstStyle/>
          <a:p>
            <a:r>
              <a:rPr lang="en-US" dirty="0"/>
              <a:t>Facilities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5F4E67-4DB9-8422-13E5-B36FD48EC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FAB3B5-BBDA-9491-655A-892CA0403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796652"/>
              </p:ext>
            </p:extLst>
          </p:nvPr>
        </p:nvGraphicFramePr>
        <p:xfrm>
          <a:off x="5432612" y="914400"/>
          <a:ext cx="537538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47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A42DA-CB7C-1438-CB76-8969A00E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US" sz="3600"/>
              <a:t>Parks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A46CE1-84A3-8255-6C8C-0F61037FC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914698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18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4A45F-DDB9-20D2-4133-650404EC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r>
              <a:rPr lang="en-US" dirty="0"/>
              <a:t>Recreation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192AB0-F80F-E246-879F-624857128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646126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11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3D105-DEB0-84F2-7521-8159BCCD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en-US"/>
              <a:t>Projected Expenses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674907D-E525-462A-F972-5ED2BB003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378120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72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BBC43-3E3F-5CA8-8212-8B9F26FD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395287"/>
            <a:ext cx="4286250" cy="4238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71217-4A9A-0858-BA7A-197AF30A770E}"/>
              </a:ext>
            </a:extLst>
          </p:cNvPr>
          <p:cNvSpPr/>
          <p:nvPr/>
        </p:nvSpPr>
        <p:spPr>
          <a:xfrm>
            <a:off x="0" y="4708387"/>
            <a:ext cx="12060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Southport Parks &amp; Recreation Department</a:t>
            </a:r>
          </a:p>
        </p:txBody>
      </p:sp>
    </p:spTree>
    <p:extLst>
      <p:ext uri="{BB962C8B-B14F-4D97-AF65-F5344CB8AC3E}">
        <p14:creationId xmlns:p14="http://schemas.microsoft.com/office/powerpoint/2010/main" val="193055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704EFE-42E8-4C4D-AF32-312001F7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ild wearing a helmet and sitting on a horse&#10;&#10;Description automatically generated">
            <a:extLst>
              <a:ext uri="{FF2B5EF4-FFF2-40B4-BE49-F238E27FC236}">
                <a16:creationId xmlns:a16="http://schemas.microsoft.com/office/drawing/2014/main" id="{77EFF700-A772-AA5D-8B1A-C7A8A9CAD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29109" b="3"/>
          <a:stretch/>
        </p:blipFill>
        <p:spPr>
          <a:xfrm rot="5400000">
            <a:off x="317498" y="-317498"/>
            <a:ext cx="3429000" cy="4063997"/>
          </a:xfrm>
          <a:prstGeom prst="rect">
            <a:avLst/>
          </a:prstGeom>
        </p:spPr>
      </p:pic>
      <p:pic>
        <p:nvPicPr>
          <p:cNvPr id="11" name="Picture 10" descr="A child and child swimming in a pool&#10;&#10;Description automatically generated">
            <a:extLst>
              <a:ext uri="{FF2B5EF4-FFF2-40B4-BE49-F238E27FC236}">
                <a16:creationId xmlns:a16="http://schemas.microsoft.com/office/drawing/2014/main" id="{49E378DF-6BD7-E1BC-9F1F-5921EC5B2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2" b="3"/>
          <a:stretch/>
        </p:blipFill>
        <p:spPr>
          <a:xfrm rot="5400000">
            <a:off x="4371761" y="-327232"/>
            <a:ext cx="3429000" cy="4083465"/>
          </a:xfrm>
          <a:prstGeom prst="rect">
            <a:avLst/>
          </a:prstGeom>
        </p:spPr>
      </p:pic>
      <p:pic>
        <p:nvPicPr>
          <p:cNvPr id="5" name="Picture 4" descr="A person standing next to a horse&#10;&#10;Description automatically generated">
            <a:extLst>
              <a:ext uri="{FF2B5EF4-FFF2-40B4-BE49-F238E27FC236}">
                <a16:creationId xmlns:a16="http://schemas.microsoft.com/office/drawing/2014/main" id="{0F7F57FC-68CD-7DC2-DCA3-79097B737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23498" b="2"/>
          <a:stretch/>
        </p:blipFill>
        <p:spPr>
          <a:xfrm rot="5400000">
            <a:off x="8445496" y="-317502"/>
            <a:ext cx="3429000" cy="4064005"/>
          </a:xfrm>
          <a:prstGeom prst="rect">
            <a:avLst/>
          </a:prstGeom>
        </p:spPr>
      </p:pic>
      <p:pic>
        <p:nvPicPr>
          <p:cNvPr id="15" name="Picture 14" descr="A group of people playing with foam&#10;&#10;Description automatically generated">
            <a:extLst>
              <a:ext uri="{FF2B5EF4-FFF2-40B4-BE49-F238E27FC236}">
                <a16:creationId xmlns:a16="http://schemas.microsoft.com/office/drawing/2014/main" id="{6A819F1B-C947-B0AA-D2B3-8D0B7AE2F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r="21940" b="-1"/>
          <a:stretch/>
        </p:blipFill>
        <p:spPr>
          <a:xfrm rot="5400000">
            <a:off x="315468" y="3113532"/>
            <a:ext cx="3429000" cy="4059936"/>
          </a:xfrm>
          <a:prstGeom prst="rect">
            <a:avLst/>
          </a:prstGeom>
        </p:spPr>
      </p:pic>
      <p:pic>
        <p:nvPicPr>
          <p:cNvPr id="9" name="Picture 8" descr="A child in a life jacket in a pool&#10;&#10;Description automatically generated">
            <a:extLst>
              <a:ext uri="{FF2B5EF4-FFF2-40B4-BE49-F238E27FC236}">
                <a16:creationId xmlns:a16="http://schemas.microsoft.com/office/drawing/2014/main" id="{3B1AB8BD-67B2-D0E1-99EC-CCE11D32E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r="33778" b="3"/>
          <a:stretch/>
        </p:blipFill>
        <p:spPr>
          <a:xfrm rot="5400000">
            <a:off x="4381500" y="3099816"/>
            <a:ext cx="3429000" cy="4087368"/>
          </a:xfrm>
          <a:prstGeom prst="rect">
            <a:avLst/>
          </a:prstGeom>
        </p:spPr>
      </p:pic>
      <p:pic>
        <p:nvPicPr>
          <p:cNvPr id="13" name="Picture 12" descr="A child sitting at a table with cookies&#10;&#10;Description automatically generated">
            <a:extLst>
              <a:ext uri="{FF2B5EF4-FFF2-40B4-BE49-F238E27FC236}">
                <a16:creationId xmlns:a16="http://schemas.microsoft.com/office/drawing/2014/main" id="{D700E82A-DA21-E26D-1FF6-3981156CF5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27046" b="-1"/>
          <a:stretch/>
        </p:blipFill>
        <p:spPr>
          <a:xfrm rot="5400000">
            <a:off x="8447532" y="3113532"/>
            <a:ext cx="342900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carving pumpkins&#10;&#10;Description automatically generated">
            <a:extLst>
              <a:ext uri="{FF2B5EF4-FFF2-40B4-BE49-F238E27FC236}">
                <a16:creationId xmlns:a16="http://schemas.microsoft.com/office/drawing/2014/main" id="{66EFF621-1A54-0354-5193-73BBB2204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30751" b="-3"/>
          <a:stretch/>
        </p:blipFill>
        <p:spPr>
          <a:xfrm rot="5400000">
            <a:off x="307073" y="-307073"/>
            <a:ext cx="3388893" cy="4003039"/>
          </a:xfrm>
          <a:prstGeom prst="rect">
            <a:avLst/>
          </a:prstGeom>
        </p:spPr>
      </p:pic>
      <p:pic>
        <p:nvPicPr>
          <p:cNvPr id="9" name="Picture 8" descr="A group of kids playing tennis&#10;&#10;Description automatically generated">
            <a:extLst>
              <a:ext uri="{FF2B5EF4-FFF2-40B4-BE49-F238E27FC236}">
                <a16:creationId xmlns:a16="http://schemas.microsoft.com/office/drawing/2014/main" id="{FB7CA0E8-0918-3A26-DC38-02729071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3177" b="-3"/>
          <a:stretch/>
        </p:blipFill>
        <p:spPr>
          <a:xfrm rot="5400000">
            <a:off x="307073" y="3162029"/>
            <a:ext cx="3388893" cy="4003039"/>
          </a:xfrm>
          <a:prstGeom prst="rect">
            <a:avLst/>
          </a:prstGeom>
        </p:spPr>
      </p:pic>
      <p:pic>
        <p:nvPicPr>
          <p:cNvPr id="7" name="Picture 6" descr="A group of people around a table with pumpkins&#10;&#10;Description automatically generated">
            <a:extLst>
              <a:ext uri="{FF2B5EF4-FFF2-40B4-BE49-F238E27FC236}">
                <a16:creationId xmlns:a16="http://schemas.microsoft.com/office/drawing/2014/main" id="{42684CE6-E3B8-AF85-7654-5C8153856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5" b="6224"/>
          <a:stretch/>
        </p:blipFill>
        <p:spPr>
          <a:xfrm rot="5400000">
            <a:off x="2672502" y="1421976"/>
            <a:ext cx="6858000" cy="4014047"/>
          </a:xfrm>
          <a:prstGeom prst="rect">
            <a:avLst/>
          </a:prstGeom>
        </p:spPr>
      </p:pic>
      <p:pic>
        <p:nvPicPr>
          <p:cNvPr id="3" name="Picture 2" descr="A horse standing in a field&#10;&#10;Description automatically generated">
            <a:extLst>
              <a:ext uri="{FF2B5EF4-FFF2-40B4-BE49-F238E27FC236}">
                <a16:creationId xmlns:a16="http://schemas.microsoft.com/office/drawing/2014/main" id="{F72978FB-417C-E667-AA10-8C039D6AB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9" b="-3"/>
          <a:stretch/>
        </p:blipFill>
        <p:spPr>
          <a:xfrm rot="5400000">
            <a:off x="8498839" y="-309879"/>
            <a:ext cx="3383280" cy="4003039"/>
          </a:xfrm>
          <a:prstGeom prst="rect">
            <a:avLst/>
          </a:prstGeom>
        </p:spPr>
      </p:pic>
      <p:pic>
        <p:nvPicPr>
          <p:cNvPr id="11" name="Picture 10" descr="A group of people on a tennis court&#10;&#10;Description automatically generated">
            <a:extLst>
              <a:ext uri="{FF2B5EF4-FFF2-40B4-BE49-F238E27FC236}">
                <a16:creationId xmlns:a16="http://schemas.microsoft.com/office/drawing/2014/main" id="{209F245E-3828-3EDD-26FA-015B84E97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33" b="2"/>
          <a:stretch/>
        </p:blipFill>
        <p:spPr>
          <a:xfrm rot="5400000">
            <a:off x="8501536" y="3167531"/>
            <a:ext cx="3388893" cy="39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1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2AC89-9FC0-B3C2-2466-9A85FD8E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" y="914400"/>
            <a:ext cx="3675888" cy="415793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Special Events Hosted by Parks &amp; Rec. Department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5F4E67-4DB9-8422-13E5-B36FD48EC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88451-DFF9-E58C-EE62-50EFC1A02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045156"/>
              </p:ext>
            </p:extLst>
          </p:nvPr>
        </p:nvGraphicFramePr>
        <p:xfrm>
          <a:off x="5432612" y="914400"/>
          <a:ext cx="537538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86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person holding a dog&#10;&#10;Description automatically generated">
            <a:extLst>
              <a:ext uri="{FF2B5EF4-FFF2-40B4-BE49-F238E27FC236}">
                <a16:creationId xmlns:a16="http://schemas.microsoft.com/office/drawing/2014/main" id="{23FEC8A8-D7F1-592E-8481-C07FE81A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1" b="3"/>
          <a:stretch/>
        </p:blipFill>
        <p:spPr>
          <a:xfrm rot="5400000">
            <a:off x="505648" y="-133770"/>
            <a:ext cx="3174339" cy="3792174"/>
          </a:xfrm>
          <a:prstGeom prst="rect">
            <a:avLst/>
          </a:prstGeom>
        </p:spPr>
      </p:pic>
      <p:pic>
        <p:nvPicPr>
          <p:cNvPr id="37" name="Picture 36" descr="A child holding a cat&#10;&#10;Description automatically generated">
            <a:extLst>
              <a:ext uri="{FF2B5EF4-FFF2-40B4-BE49-F238E27FC236}">
                <a16:creationId xmlns:a16="http://schemas.microsoft.com/office/drawing/2014/main" id="{39D5ADFF-39F5-E24D-857E-CF18DAE05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29052" b="3"/>
          <a:stretch/>
        </p:blipFill>
        <p:spPr>
          <a:xfrm rot="5400000">
            <a:off x="4518008" y="-133770"/>
            <a:ext cx="3174339" cy="3792174"/>
          </a:xfrm>
          <a:prstGeom prst="rect">
            <a:avLst/>
          </a:prstGeom>
        </p:spPr>
      </p:pic>
      <p:pic>
        <p:nvPicPr>
          <p:cNvPr id="41" name="Picture 40" descr="A child and child standing in front of a sign&#10;&#10;Description automatically generated">
            <a:extLst>
              <a:ext uri="{FF2B5EF4-FFF2-40B4-BE49-F238E27FC236}">
                <a16:creationId xmlns:a16="http://schemas.microsoft.com/office/drawing/2014/main" id="{18235188-EB52-1162-6E5E-D2BF028E1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r="9045" b="-1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33" name="Picture 32" descr="A group of kids on balls on a field&#10;&#10;Description automatically generated">
            <a:extLst>
              <a:ext uri="{FF2B5EF4-FFF2-40B4-BE49-F238E27FC236}">
                <a16:creationId xmlns:a16="http://schemas.microsoft.com/office/drawing/2014/main" id="{97A2FAE8-5ECA-C967-5AD7-36B0116C9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1703" b="-4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39" name="Picture 38" descr="A group of boys standing next to a sign&#10;&#10;Description automatically generated">
            <a:extLst>
              <a:ext uri="{FF2B5EF4-FFF2-40B4-BE49-F238E27FC236}">
                <a16:creationId xmlns:a16="http://schemas.microsoft.com/office/drawing/2014/main" id="{A0A0A7ED-840E-1D01-8AF7-B1B590184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r="9511" b="3"/>
          <a:stretch/>
        </p:blipFill>
        <p:spPr>
          <a:xfrm rot="5400000">
            <a:off x="4513822" y="3198137"/>
            <a:ext cx="3171426" cy="3792174"/>
          </a:xfrm>
          <a:prstGeom prst="rect">
            <a:avLst/>
          </a:prstGeom>
        </p:spPr>
      </p:pic>
      <p:pic>
        <p:nvPicPr>
          <p:cNvPr id="31" name="Picture 30" descr="A child on a ball on a field&#10;&#10;Description automatically generated">
            <a:extLst>
              <a:ext uri="{FF2B5EF4-FFF2-40B4-BE49-F238E27FC236}">
                <a16:creationId xmlns:a16="http://schemas.microsoft.com/office/drawing/2014/main" id="{0940BF12-992C-5D8C-2B4B-5D7C7564D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r="-4" b="-4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0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6F01E9F-6B0E-4CF9-87AF-27ECD8D4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BC242C4-BF34-CFE1-68E7-E468D4DB3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38652" b="2"/>
          <a:stretch/>
        </p:blipFill>
        <p:spPr>
          <a:xfrm rot="5400000">
            <a:off x="603252" y="-603252"/>
            <a:ext cx="3428996" cy="4635500"/>
          </a:xfrm>
          <a:prstGeom prst="rect">
            <a:avLst/>
          </a:prstGeom>
        </p:spPr>
      </p:pic>
      <p:pic>
        <p:nvPicPr>
          <p:cNvPr id="27" name="Picture 2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98AF44F-0F1C-C19D-F728-93C5B127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37046" b="2"/>
          <a:stretch/>
        </p:blipFill>
        <p:spPr>
          <a:xfrm rot="5400000">
            <a:off x="663244" y="2885742"/>
            <a:ext cx="3309011" cy="4635500"/>
          </a:xfrm>
          <a:prstGeom prst="rect">
            <a:avLst/>
          </a:prstGeom>
        </p:spPr>
      </p:pic>
      <p:pic>
        <p:nvPicPr>
          <p:cNvPr id="23" name="Picture 22" descr="A group of people sitting on a wooden platform&#10;&#10;Description automatically generated">
            <a:extLst>
              <a:ext uri="{FF2B5EF4-FFF2-40B4-BE49-F238E27FC236}">
                <a16:creationId xmlns:a16="http://schemas.microsoft.com/office/drawing/2014/main" id="{49AEB5BE-D13B-55D2-D210-FDD2377B7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7" r="2" b="2"/>
          <a:stretch/>
        </p:blipFill>
        <p:spPr>
          <a:xfrm>
            <a:off x="4738959" y="10"/>
            <a:ext cx="7453039" cy="4422801"/>
          </a:xfrm>
          <a:prstGeom prst="rect">
            <a:avLst/>
          </a:prstGeom>
        </p:spPr>
      </p:pic>
      <p:pic>
        <p:nvPicPr>
          <p:cNvPr id="21" name="Picture 20" descr="A group of people in a room&#10;&#10;Description automatically generated">
            <a:extLst>
              <a:ext uri="{FF2B5EF4-FFF2-40B4-BE49-F238E27FC236}">
                <a16:creationId xmlns:a16="http://schemas.microsoft.com/office/drawing/2014/main" id="{CA74E58E-461A-C794-0697-C4707418A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r="14979" b="-5"/>
          <a:stretch/>
        </p:blipFill>
        <p:spPr>
          <a:xfrm>
            <a:off x="4735912" y="4526276"/>
            <a:ext cx="2430949" cy="2331725"/>
          </a:xfrm>
          <a:prstGeom prst="rect">
            <a:avLst/>
          </a:prstGeom>
        </p:spPr>
      </p:pic>
      <p:pic>
        <p:nvPicPr>
          <p:cNvPr id="19" name="Picture 18" descr="A door with yellow tape on it&#10;&#10;Description automatically generated">
            <a:extLst>
              <a:ext uri="{FF2B5EF4-FFF2-40B4-BE49-F238E27FC236}">
                <a16:creationId xmlns:a16="http://schemas.microsoft.com/office/drawing/2014/main" id="{CCCBF79B-EBC8-462A-B52A-4986E7241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5" b="6"/>
          <a:stretch/>
        </p:blipFill>
        <p:spPr>
          <a:xfrm rot="5400000">
            <a:off x="7307488" y="4486060"/>
            <a:ext cx="2331725" cy="2412157"/>
          </a:xfrm>
          <a:prstGeom prst="rect">
            <a:avLst/>
          </a:prstGeom>
        </p:spPr>
      </p:pic>
      <p:pic>
        <p:nvPicPr>
          <p:cNvPr id="25" name="Picture 24" descr="A group of kids sitting at a table with decorations&#10;&#10;Description automatically generated">
            <a:extLst>
              <a:ext uri="{FF2B5EF4-FFF2-40B4-BE49-F238E27FC236}">
                <a16:creationId xmlns:a16="http://schemas.microsoft.com/office/drawing/2014/main" id="{450669FC-F621-6970-017D-AAF78FBE4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r="11597" b="6"/>
          <a:stretch/>
        </p:blipFill>
        <p:spPr>
          <a:xfrm rot="5400000">
            <a:off x="9820051" y="4486058"/>
            <a:ext cx="2331726" cy="24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A8C92-4B84-4F31-570B-511283E3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en-US" dirty="0"/>
              <a:t>Co-Sponsored Events with CRD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2C95BD-7C22-2C4F-7124-C6B275630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89002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55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2B7D1-ECF4-10D8-E513-155BDB8C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Community Donations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C934929-1C34-A06D-61E3-78F2D5731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19227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53579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1841</TotalTime>
  <Words>344</Words>
  <Application>Microsoft Macintosh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Grandview Display</vt:lpstr>
      <vt:lpstr>DashVTI</vt:lpstr>
      <vt:lpstr>Southport Parks &amp; Recreation 2026 Budget Proposal </vt:lpstr>
      <vt:lpstr>Recreation Program</vt:lpstr>
      <vt:lpstr>PowerPoint Presentation</vt:lpstr>
      <vt:lpstr>PowerPoint Presentation</vt:lpstr>
      <vt:lpstr>Special Events Hosted by Parks &amp; Rec. Department</vt:lpstr>
      <vt:lpstr>PowerPoint Presentation</vt:lpstr>
      <vt:lpstr>PowerPoint Presentation</vt:lpstr>
      <vt:lpstr>Co-Sponsored Events with CRD</vt:lpstr>
      <vt:lpstr>Community Donations</vt:lpstr>
      <vt:lpstr>Athletic Activities</vt:lpstr>
      <vt:lpstr>PowerPoint Presentation</vt:lpstr>
      <vt:lpstr>Athletic Activities</vt:lpstr>
      <vt:lpstr>Senior Activities</vt:lpstr>
      <vt:lpstr>PowerPoint Presentation</vt:lpstr>
      <vt:lpstr>PowerPoint Presentation</vt:lpstr>
      <vt:lpstr>P &amp; R Auxilieries</vt:lpstr>
      <vt:lpstr>Buildings &amp; Rentals</vt:lpstr>
      <vt:lpstr>Facilities</vt:lpstr>
      <vt:lpstr>Parks</vt:lpstr>
      <vt:lpstr>Projected Expenses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Bernard</dc:creator>
  <cp:lastModifiedBy>ChyAnn Ketchum</cp:lastModifiedBy>
  <cp:revision>3</cp:revision>
  <dcterms:created xsi:type="dcterms:W3CDTF">2025-05-02T20:12:36Z</dcterms:created>
  <dcterms:modified xsi:type="dcterms:W3CDTF">2025-06-25T12:52:27Z</dcterms:modified>
</cp:coreProperties>
</file>